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3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47.xml.rels" ContentType="application/vnd.openxmlformats-package.relationships+xml"/>
  <Override PartName="/ppt/slideLayouts/_rels/slideLayout82.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39.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3.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43.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44.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59.xml.rels" ContentType="application/vnd.openxmlformats-package.relationships+xml"/>
  <Override PartName="/ppt/slideLayouts/_rels/slideLayout61.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80.xml.rels" ContentType="application/vnd.openxmlformats-package.relationships+xml"/>
  <Override PartName="/ppt/slideLayouts/_rels/slideLayout1.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4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40.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63.xml.rels" ContentType="application/vnd.openxmlformats-package.relationships+xml"/>
  <Override PartName="/ppt/slideLayouts/_rels/slideLayout30.xml.rels" ContentType="application/vnd.openxmlformats-package.relationships+xml"/>
  <Override PartName="/ppt/slideLayouts/_rels/slideLayout77.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74.xml.rels" ContentType="application/vnd.openxmlformats-package.relationships+xml"/>
  <Override PartName="/ppt/slideLayouts/_rels/slideLayout25.xml.rels" ContentType="application/vnd.openxmlformats-package.relationships+xml"/>
  <Override PartName="/ppt/slideLayouts/_rels/slideLayout73.xml.rels" ContentType="application/vnd.openxmlformats-package.relationships+xml"/>
  <Override PartName="/ppt/slideLayouts/_rels/slideLayout2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65.xml.rels" ContentType="application/vnd.openxmlformats-package.relationships+xml"/>
  <Override PartName="/ppt/slideLayouts/_rels/slideLayout16.xml.rels" ContentType="application/vnd.openxmlformats-package.relationships+xml"/>
  <Override PartName="/ppt/slideLayouts/_rels/slideLayout37.xml.rels" ContentType="application/vnd.openxmlformats-package.relationships+xml"/>
  <Override PartName="/ppt/slideLayouts/_rels/slideLayout62.xml.rels" ContentType="application/vnd.openxmlformats-package.relationships+xml"/>
  <Override PartName="/ppt/slideLayouts/_rels/slideLayout13.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64.xml.rels" ContentType="application/vnd.openxmlformats-package.relationships+xml"/>
  <Override PartName="/ppt/slideLayouts/_rels/slideLayout15.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79.xml" ContentType="application/vnd.openxmlformats-officedocument.presentationml.slideLayout+xml"/>
  <Override PartName="/ppt/slideLayouts/slideLayout54.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82.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60.xml" ContentType="application/vnd.openxmlformats-officedocument.presentationml.slideLayout+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11.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theme/theme6.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16.jpeg" ContentType="image/jpeg"/>
  <Override PartName="/ppt/media/image15.jpeg" ContentType="image/jpeg"/>
  <Override PartName="/ppt/media/image14.jpeg" ContentType="image/jpeg"/>
  <Override PartName="/ppt/media/image12.jpeg" ContentType="image/jpeg"/>
  <Override PartName="/ppt/media/image11.jpeg" ContentType="image/jpeg"/>
  <Override PartName="/ppt/media/image13.jpeg" ContentType="image/jpeg"/>
  <Override PartName="/ppt/media/image17.jpeg" ContentType="image/jpeg"/>
  <Override PartName="/ppt/media/image18.jpeg" ContentType="image/jpeg"/>
  <Override PartName="/ppt/media/image19.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7.jpeg" ContentType="image/jpeg"/>
  <Override PartName="/ppt/media/image25.jpeg" ContentType="image/jpeg"/>
  <Override PartName="/ppt/media/image20.jpeg" ContentType="image/jpeg"/>
  <Override PartName="/ppt/media/image1.png" ContentType="image/png"/>
  <Override PartName="/ppt/media/image2.png" ContentType="image/png"/>
  <Override PartName="/ppt/media/image6.png" ContentType="image/png"/>
  <Override PartName="/ppt/media/image3.png" ContentType="image/png"/>
  <Override PartName="/ppt/media/image10.png" ContentType="image/png"/>
  <Override PartName="/ppt/media/image9.jpeg" ContentType="image/jpeg"/>
  <Override PartName="/ppt/media/image5.jpeg" ContentType="image/jpeg"/>
  <Override PartName="/ppt/media/image26.png" ContentType="image/png"/>
  <Override PartName="/ppt/media/image4.jpeg" ContentType="image/jpeg"/>
  <Override PartName="/ppt/media/image7.jpeg" ContentType="image/jpeg"/>
  <Override PartName="/ppt/media/image8.jpeg" ContentType="image/jpeg"/>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4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5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5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5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5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9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9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9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3545"/>
        </a:solidFill>
      </p:bgPr>
    </p:bg>
    <p:spTree>
      <p:nvGrpSpPr>
        <p:cNvPr id="1" name=""/>
        <p:cNvGrpSpPr/>
        <p:nvPr/>
      </p:nvGrpSpPr>
      <p:grpSpPr>
        <a:xfrm>
          <a:off x="0" y="0"/>
          <a:ext cx="0" cy="0"/>
          <a:chOff x="0" y="0"/>
          <a:chExt cx="0" cy="0"/>
        </a:xfrm>
      </p:grpSpPr>
      <p:grpSp>
        <p:nvGrpSpPr>
          <p:cNvPr id="0" name="Group 1"/>
          <p:cNvGrpSpPr/>
          <p:nvPr/>
        </p:nvGrpSpPr>
        <p:grpSpPr>
          <a:xfrm>
            <a:off x="360" y="-8280"/>
            <a:ext cx="12191040" cy="6866640"/>
            <a:chOff x="360" y="-8280"/>
            <a:chExt cx="12191040" cy="6866640"/>
          </a:xfrm>
        </p:grpSpPr>
        <p:sp>
          <p:nvSpPr>
            <p:cNvPr id="1" name="Line 2"/>
            <p:cNvSpPr/>
            <p:nvPr/>
          </p:nvSpPr>
          <p:spPr>
            <a:xfrm>
              <a:off x="9370800" y="360"/>
              <a:ext cx="1219320" cy="6858000"/>
            </a:xfrm>
            <a:prstGeom prst="line">
              <a:avLst/>
            </a:prstGeom>
            <a:ln cap="rnd" w="9360">
              <a:solidFill>
                <a:srgbClr val="262626"/>
              </a:solidFill>
              <a:round/>
            </a:ln>
          </p:spPr>
          <p:style>
            <a:lnRef idx="0"/>
            <a:fillRef idx="0"/>
            <a:effectRef idx="0"/>
            <a:fontRef idx="minor"/>
          </p:style>
        </p:sp>
        <p:sp>
          <p:nvSpPr>
            <p:cNvPr id="2" name="Line 3"/>
            <p:cNvSpPr/>
            <p:nvPr/>
          </p:nvSpPr>
          <p:spPr>
            <a:xfrm flipH="1">
              <a:off x="7425360" y="3681720"/>
              <a:ext cx="4763880" cy="3176280"/>
            </a:xfrm>
            <a:prstGeom prst="line">
              <a:avLst/>
            </a:prstGeom>
            <a:ln cap="rnd" w="9360">
              <a:solidFill>
                <a:srgbClr val="262626"/>
              </a:solidFill>
              <a:round/>
            </a:ln>
          </p:spPr>
          <p:style>
            <a:lnRef idx="0"/>
            <a:fillRef idx="0"/>
            <a:effectRef idx="0"/>
            <a:fontRef idx="minor"/>
          </p:style>
        </p:sp>
        <p:sp>
          <p:nvSpPr>
            <p:cNvPr id="3" name="CustomShape 4"/>
            <p:cNvSpPr/>
            <p:nvPr/>
          </p:nvSpPr>
          <p:spPr>
            <a:xfrm>
              <a:off x="9181800" y="-8280"/>
              <a:ext cx="3006720" cy="686556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rgbClr val="3494ba">
                <a:alpha val="30000"/>
              </a:srgbClr>
            </a:solidFill>
            <a:ln w="12600">
              <a:noFill/>
            </a:ln>
            <a:effectLst>
              <a:outerShdw dir="5400000" dist="25560">
                <a:srgbClr val="000000">
                  <a:alpha val="35000"/>
                </a:srgbClr>
              </a:outerShdw>
            </a:effectLst>
          </p:spPr>
          <p:style>
            <a:lnRef idx="0"/>
            <a:fillRef idx="0"/>
            <a:effectRef idx="0"/>
            <a:fontRef idx="minor"/>
          </p:style>
        </p:sp>
        <p:sp>
          <p:nvSpPr>
            <p:cNvPr id="4" name="CustomShape 5"/>
            <p:cNvSpPr/>
            <p:nvPr/>
          </p:nvSpPr>
          <p:spPr>
            <a:xfrm>
              <a:off x="9604080" y="-8280"/>
              <a:ext cx="2586960" cy="6865560"/>
            </a:xfrm>
            <a:custGeom>
              <a:avLst/>
              <a:gdLst/>
              <a:ahLst/>
              <a:rect l="l" t="t" r="r" b="b"/>
              <a:pathLst>
                <a:path w="2573311" h="6866467">
                  <a:moveTo>
                    <a:pt x="0" y="0"/>
                  </a:moveTo>
                  <a:lnTo>
                    <a:pt x="2573311" y="0"/>
                  </a:lnTo>
                  <a:lnTo>
                    <a:pt x="2573311" y="6866467"/>
                  </a:lnTo>
                  <a:lnTo>
                    <a:pt x="1202336" y="6866467"/>
                  </a:lnTo>
                  <a:lnTo>
                    <a:pt x="0" y="0"/>
                  </a:lnTo>
                  <a:close/>
                </a:path>
              </a:pathLst>
            </a:custGeom>
            <a:solidFill>
              <a:srgbClr val="3494ba">
                <a:alpha val="20000"/>
              </a:srgbClr>
            </a:solidFill>
            <a:ln w="12600">
              <a:noFill/>
            </a:ln>
            <a:effectLst>
              <a:outerShdw dir="5400000" dist="25560">
                <a:srgbClr val="000000">
                  <a:alpha val="35000"/>
                </a:srgbClr>
              </a:outerShdw>
            </a:effectLst>
          </p:spPr>
          <p:style>
            <a:lnRef idx="0"/>
            <a:fillRef idx="0"/>
            <a:effectRef idx="0"/>
            <a:fontRef idx="minor"/>
          </p:style>
        </p:sp>
        <p:sp>
          <p:nvSpPr>
            <p:cNvPr id="5" name="CustomShape 6"/>
            <p:cNvSpPr/>
            <p:nvPr/>
          </p:nvSpPr>
          <p:spPr>
            <a:xfrm>
              <a:off x="8932320" y="3048480"/>
              <a:ext cx="3259080" cy="3808800"/>
            </a:xfrm>
            <a:prstGeom prst="triangle">
              <a:avLst>
                <a:gd name="adj" fmla="val 100000"/>
              </a:avLst>
            </a:prstGeom>
            <a:solidFill>
              <a:srgbClr val="58b6c0">
                <a:alpha val="72000"/>
              </a:srgbClr>
            </a:solidFill>
            <a:ln w="12600">
              <a:noFill/>
            </a:ln>
            <a:effectLst>
              <a:outerShdw dir="5400000" dist="25560">
                <a:srgbClr val="000000">
                  <a:alpha val="35000"/>
                </a:srgbClr>
              </a:outerShdw>
            </a:effectLst>
          </p:spPr>
          <p:style>
            <a:lnRef idx="0"/>
            <a:fillRef idx="0"/>
            <a:effectRef idx="0"/>
            <a:fontRef idx="minor"/>
          </p:style>
        </p:sp>
        <p:sp>
          <p:nvSpPr>
            <p:cNvPr id="6" name="CustomShape 7"/>
            <p:cNvSpPr/>
            <p:nvPr/>
          </p:nvSpPr>
          <p:spPr>
            <a:xfrm>
              <a:off x="9334800" y="-8280"/>
              <a:ext cx="2853720" cy="6865560"/>
            </a:xfrm>
            <a:custGeom>
              <a:avLst/>
              <a:gdLst/>
              <a:ahLst/>
              <a:rect l="l" t="t" r="r" b="b"/>
              <a:pathLst>
                <a:path w="2858013" h="6866467">
                  <a:moveTo>
                    <a:pt x="0" y="0"/>
                  </a:moveTo>
                  <a:lnTo>
                    <a:pt x="2858013" y="0"/>
                  </a:lnTo>
                  <a:lnTo>
                    <a:pt x="2858013" y="6866467"/>
                  </a:lnTo>
                  <a:lnTo>
                    <a:pt x="2473942" y="6866467"/>
                  </a:lnTo>
                  <a:lnTo>
                    <a:pt x="0" y="0"/>
                  </a:lnTo>
                  <a:close/>
                </a:path>
              </a:pathLst>
            </a:custGeom>
            <a:solidFill>
              <a:srgbClr val="3a8f98">
                <a:alpha val="70000"/>
              </a:srgbClr>
            </a:solidFill>
            <a:ln w="12600">
              <a:noFill/>
            </a:ln>
            <a:effectLst>
              <a:outerShdw dir="5400000" dist="25560">
                <a:srgbClr val="000000">
                  <a:alpha val="35000"/>
                </a:srgbClr>
              </a:outerShdw>
            </a:effectLst>
          </p:spPr>
          <p:style>
            <a:lnRef idx="0"/>
            <a:fillRef idx="0"/>
            <a:effectRef idx="0"/>
            <a:fontRef idx="minor"/>
          </p:style>
        </p:sp>
        <p:sp>
          <p:nvSpPr>
            <p:cNvPr id="7" name="CustomShape 8"/>
            <p:cNvSpPr/>
            <p:nvPr/>
          </p:nvSpPr>
          <p:spPr>
            <a:xfrm>
              <a:off x="10899000" y="-8280"/>
              <a:ext cx="1289520" cy="686556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rgbClr val="7fc1db">
                <a:alpha val="70000"/>
              </a:srgbClr>
            </a:solidFill>
            <a:ln w="12600">
              <a:noFill/>
            </a:ln>
            <a:effectLst>
              <a:outerShdw dir="5400000" dist="25560">
                <a:srgbClr val="000000">
                  <a:alpha val="35000"/>
                </a:srgbClr>
              </a:outerShdw>
            </a:effectLst>
          </p:spPr>
          <p:style>
            <a:lnRef idx="0"/>
            <a:fillRef idx="0"/>
            <a:effectRef idx="0"/>
            <a:fontRef idx="minor"/>
          </p:style>
        </p:sp>
        <p:sp>
          <p:nvSpPr>
            <p:cNvPr id="8" name="CustomShape 9"/>
            <p:cNvSpPr/>
            <p:nvPr/>
          </p:nvSpPr>
          <p:spPr>
            <a:xfrm>
              <a:off x="10939320" y="-8280"/>
              <a:ext cx="1249200" cy="6865560"/>
            </a:xfrm>
            <a:custGeom>
              <a:avLst/>
              <a:gdLst/>
              <a:ahLst/>
              <a:rect l="l" t="t" r="r" b="b"/>
              <a:pathLst>
                <a:path w="1249825" h="6858000">
                  <a:moveTo>
                    <a:pt x="0" y="0"/>
                  </a:moveTo>
                  <a:lnTo>
                    <a:pt x="1249825" y="0"/>
                  </a:lnTo>
                  <a:lnTo>
                    <a:pt x="1249825" y="6858000"/>
                  </a:lnTo>
                  <a:lnTo>
                    <a:pt x="1109382" y="6858000"/>
                  </a:lnTo>
                  <a:lnTo>
                    <a:pt x="0" y="0"/>
                  </a:lnTo>
                  <a:close/>
                </a:path>
              </a:pathLst>
            </a:custGeom>
            <a:solidFill>
              <a:srgbClr val="3494ba">
                <a:alpha val="65000"/>
              </a:srgbClr>
            </a:solidFill>
            <a:ln w="12600">
              <a:noFill/>
            </a:ln>
            <a:effectLst>
              <a:outerShdw dir="5400000" dist="25560">
                <a:srgbClr val="000000">
                  <a:alpha val="35000"/>
                </a:srgbClr>
              </a:outerShdw>
            </a:effectLst>
          </p:spPr>
          <p:style>
            <a:lnRef idx="0"/>
            <a:fillRef idx="0"/>
            <a:effectRef idx="0"/>
            <a:fontRef idx="minor"/>
          </p:style>
        </p:sp>
        <p:sp>
          <p:nvSpPr>
            <p:cNvPr id="9" name="CustomShape 10"/>
            <p:cNvSpPr/>
            <p:nvPr/>
          </p:nvSpPr>
          <p:spPr>
            <a:xfrm>
              <a:off x="10371960" y="3590280"/>
              <a:ext cx="1816560" cy="3267000"/>
            </a:xfrm>
            <a:prstGeom prst="triangle">
              <a:avLst>
                <a:gd name="adj" fmla="val 100000"/>
              </a:avLst>
            </a:prstGeom>
            <a:solidFill>
              <a:srgbClr val="3494ba">
                <a:alpha val="80000"/>
              </a:srgbClr>
            </a:solidFill>
            <a:ln w="12600">
              <a:noFill/>
            </a:ln>
            <a:effectLst>
              <a:outerShdw dir="5400000" dist="25560">
                <a:srgbClr val="000000">
                  <a:alpha val="35000"/>
                </a:srgbClr>
              </a:outerShdw>
            </a:effectLst>
          </p:spPr>
          <p:style>
            <a:lnRef idx="0"/>
            <a:fillRef idx="0"/>
            <a:effectRef idx="0"/>
            <a:fontRef idx="minor"/>
          </p:style>
        </p:sp>
        <p:sp>
          <p:nvSpPr>
            <p:cNvPr id="10" name="CustomShape 11"/>
            <p:cNvSpPr/>
            <p:nvPr/>
          </p:nvSpPr>
          <p:spPr>
            <a:xfrm>
              <a:off x="360" y="4013640"/>
              <a:ext cx="447480" cy="2843640"/>
            </a:xfrm>
            <a:prstGeom prst="triangle">
              <a:avLst>
                <a:gd name="adj" fmla="val 0"/>
              </a:avLst>
            </a:prstGeom>
            <a:solidFill>
              <a:srgbClr val="3494ba">
                <a:alpha val="85000"/>
              </a:srgbClr>
            </a:solidFill>
            <a:ln w="12600">
              <a:noFill/>
            </a:ln>
            <a:effectLst>
              <a:outerShdw dir="5400000" dist="25560">
                <a:srgbClr val="000000">
                  <a:alpha val="35000"/>
                </a:srgbClr>
              </a:outerShdw>
            </a:effectLst>
          </p:spPr>
          <p:style>
            <a:lnRef idx="0"/>
            <a:fillRef idx="0"/>
            <a:effectRef idx="0"/>
            <a:fontRef idx="minor"/>
          </p:style>
        </p:sp>
      </p:grpSp>
      <p:grpSp>
        <p:nvGrpSpPr>
          <p:cNvPr id="11" name="Group 12"/>
          <p:cNvGrpSpPr/>
          <p:nvPr/>
        </p:nvGrpSpPr>
        <p:grpSpPr>
          <a:xfrm>
            <a:off x="1440" y="-8280"/>
            <a:ext cx="12189960" cy="6866640"/>
            <a:chOff x="1440" y="-8280"/>
            <a:chExt cx="12189960" cy="6866640"/>
          </a:xfrm>
        </p:grpSpPr>
        <p:sp>
          <p:nvSpPr>
            <p:cNvPr id="12" name="Line 13"/>
            <p:cNvSpPr/>
            <p:nvPr/>
          </p:nvSpPr>
          <p:spPr>
            <a:xfrm>
              <a:off x="9370800" y="360"/>
              <a:ext cx="1219320" cy="6858000"/>
            </a:xfrm>
            <a:prstGeom prst="line">
              <a:avLst/>
            </a:prstGeom>
            <a:ln cap="rnd" w="9360">
              <a:solidFill>
                <a:srgbClr val="262626"/>
              </a:solidFill>
              <a:round/>
            </a:ln>
          </p:spPr>
          <p:style>
            <a:lnRef idx="0"/>
            <a:fillRef idx="0"/>
            <a:effectRef idx="0"/>
            <a:fontRef idx="minor"/>
          </p:style>
        </p:sp>
        <p:sp>
          <p:nvSpPr>
            <p:cNvPr id="13" name="Line 14"/>
            <p:cNvSpPr/>
            <p:nvPr/>
          </p:nvSpPr>
          <p:spPr>
            <a:xfrm flipH="1">
              <a:off x="7425360" y="3681720"/>
              <a:ext cx="4763880" cy="3176280"/>
            </a:xfrm>
            <a:prstGeom prst="line">
              <a:avLst/>
            </a:prstGeom>
            <a:ln cap="rnd" w="9360">
              <a:solidFill>
                <a:srgbClr val="262626"/>
              </a:solidFill>
              <a:round/>
            </a:ln>
          </p:spPr>
          <p:style>
            <a:lnRef idx="0"/>
            <a:fillRef idx="0"/>
            <a:effectRef idx="0"/>
            <a:fontRef idx="minor"/>
          </p:style>
        </p:sp>
        <p:sp>
          <p:nvSpPr>
            <p:cNvPr id="14" name="CustomShape 15"/>
            <p:cNvSpPr/>
            <p:nvPr/>
          </p:nvSpPr>
          <p:spPr>
            <a:xfrm>
              <a:off x="9181800" y="-8280"/>
              <a:ext cx="3006720" cy="686556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rgbClr val="3494ba">
                <a:alpha val="30000"/>
              </a:srgbClr>
            </a:solidFill>
            <a:ln w="12600">
              <a:noFill/>
            </a:ln>
            <a:effectLst>
              <a:outerShdw dir="5400000" dist="25560">
                <a:srgbClr val="000000">
                  <a:alpha val="35000"/>
                </a:srgbClr>
              </a:outerShdw>
            </a:effectLst>
          </p:spPr>
          <p:style>
            <a:lnRef idx="0"/>
            <a:fillRef idx="0"/>
            <a:effectRef idx="0"/>
            <a:fontRef idx="minor"/>
          </p:style>
        </p:sp>
        <p:sp>
          <p:nvSpPr>
            <p:cNvPr id="15" name="CustomShape 16"/>
            <p:cNvSpPr/>
            <p:nvPr/>
          </p:nvSpPr>
          <p:spPr>
            <a:xfrm>
              <a:off x="9604080" y="-8280"/>
              <a:ext cx="2586960" cy="6865560"/>
            </a:xfrm>
            <a:custGeom>
              <a:avLst/>
              <a:gdLst/>
              <a:ahLst/>
              <a:rect l="l" t="t" r="r" b="b"/>
              <a:pathLst>
                <a:path w="2573311" h="6866467">
                  <a:moveTo>
                    <a:pt x="0" y="0"/>
                  </a:moveTo>
                  <a:lnTo>
                    <a:pt x="2573311" y="0"/>
                  </a:lnTo>
                  <a:lnTo>
                    <a:pt x="2573311" y="6866467"/>
                  </a:lnTo>
                  <a:lnTo>
                    <a:pt x="1202336" y="6866467"/>
                  </a:lnTo>
                  <a:lnTo>
                    <a:pt x="0" y="0"/>
                  </a:lnTo>
                  <a:close/>
                </a:path>
              </a:pathLst>
            </a:custGeom>
            <a:solidFill>
              <a:srgbClr val="3494ba">
                <a:alpha val="20000"/>
              </a:srgbClr>
            </a:solidFill>
            <a:ln w="12600">
              <a:noFill/>
            </a:ln>
            <a:effectLst>
              <a:outerShdw dir="5400000" dist="25560">
                <a:srgbClr val="000000">
                  <a:alpha val="35000"/>
                </a:srgbClr>
              </a:outerShdw>
            </a:effectLst>
          </p:spPr>
          <p:style>
            <a:lnRef idx="0"/>
            <a:fillRef idx="0"/>
            <a:effectRef idx="0"/>
            <a:fontRef idx="minor"/>
          </p:style>
        </p:sp>
        <p:sp>
          <p:nvSpPr>
            <p:cNvPr id="16" name="CustomShape 17"/>
            <p:cNvSpPr/>
            <p:nvPr/>
          </p:nvSpPr>
          <p:spPr>
            <a:xfrm>
              <a:off x="8932320" y="3048480"/>
              <a:ext cx="3259080" cy="3808800"/>
            </a:xfrm>
            <a:prstGeom prst="triangle">
              <a:avLst>
                <a:gd name="adj" fmla="val 100000"/>
              </a:avLst>
            </a:prstGeom>
            <a:solidFill>
              <a:srgbClr val="58b6c0">
                <a:alpha val="72000"/>
              </a:srgbClr>
            </a:solidFill>
            <a:ln w="12600">
              <a:noFill/>
            </a:ln>
            <a:effectLst>
              <a:outerShdw dir="5400000" dist="25560">
                <a:srgbClr val="000000">
                  <a:alpha val="35000"/>
                </a:srgbClr>
              </a:outerShdw>
            </a:effectLst>
          </p:spPr>
          <p:style>
            <a:lnRef idx="0"/>
            <a:fillRef idx="0"/>
            <a:effectRef idx="0"/>
            <a:fontRef idx="minor"/>
          </p:style>
        </p:sp>
        <p:sp>
          <p:nvSpPr>
            <p:cNvPr id="17" name="CustomShape 18"/>
            <p:cNvSpPr/>
            <p:nvPr/>
          </p:nvSpPr>
          <p:spPr>
            <a:xfrm>
              <a:off x="9334800" y="-8280"/>
              <a:ext cx="2853720" cy="6865560"/>
            </a:xfrm>
            <a:custGeom>
              <a:avLst/>
              <a:gdLst/>
              <a:ahLst/>
              <a:rect l="l" t="t" r="r" b="b"/>
              <a:pathLst>
                <a:path w="2858013" h="6866467">
                  <a:moveTo>
                    <a:pt x="0" y="0"/>
                  </a:moveTo>
                  <a:lnTo>
                    <a:pt x="2858013" y="0"/>
                  </a:lnTo>
                  <a:lnTo>
                    <a:pt x="2858013" y="6866467"/>
                  </a:lnTo>
                  <a:lnTo>
                    <a:pt x="2473942" y="6866467"/>
                  </a:lnTo>
                  <a:lnTo>
                    <a:pt x="0" y="0"/>
                  </a:lnTo>
                  <a:close/>
                </a:path>
              </a:pathLst>
            </a:custGeom>
            <a:solidFill>
              <a:srgbClr val="3a8f98">
                <a:alpha val="70000"/>
              </a:srgbClr>
            </a:solidFill>
            <a:ln w="12600">
              <a:noFill/>
            </a:ln>
            <a:effectLst>
              <a:outerShdw dir="5400000" dist="25560">
                <a:srgbClr val="000000">
                  <a:alpha val="35000"/>
                </a:srgbClr>
              </a:outerShdw>
            </a:effectLst>
          </p:spPr>
          <p:style>
            <a:lnRef idx="0"/>
            <a:fillRef idx="0"/>
            <a:effectRef idx="0"/>
            <a:fontRef idx="minor"/>
          </p:style>
        </p:sp>
        <p:sp>
          <p:nvSpPr>
            <p:cNvPr id="18" name="CustomShape 19"/>
            <p:cNvSpPr/>
            <p:nvPr/>
          </p:nvSpPr>
          <p:spPr>
            <a:xfrm>
              <a:off x="10899000" y="-8280"/>
              <a:ext cx="1289520" cy="686556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rgbClr val="7fc1db">
                <a:alpha val="70000"/>
              </a:srgbClr>
            </a:solidFill>
            <a:ln w="12600">
              <a:noFill/>
            </a:ln>
            <a:effectLst>
              <a:outerShdw dir="5400000" dist="25560">
                <a:srgbClr val="000000">
                  <a:alpha val="35000"/>
                </a:srgbClr>
              </a:outerShdw>
            </a:effectLst>
          </p:spPr>
          <p:style>
            <a:lnRef idx="0"/>
            <a:fillRef idx="0"/>
            <a:effectRef idx="0"/>
            <a:fontRef idx="minor"/>
          </p:style>
        </p:sp>
        <p:sp>
          <p:nvSpPr>
            <p:cNvPr id="19" name="CustomShape 20"/>
            <p:cNvSpPr/>
            <p:nvPr/>
          </p:nvSpPr>
          <p:spPr>
            <a:xfrm>
              <a:off x="10939320" y="-8280"/>
              <a:ext cx="1249200" cy="6865560"/>
            </a:xfrm>
            <a:custGeom>
              <a:avLst/>
              <a:gdLst/>
              <a:ahLst/>
              <a:rect l="l" t="t" r="r" b="b"/>
              <a:pathLst>
                <a:path w="1249825" h="6858000">
                  <a:moveTo>
                    <a:pt x="0" y="0"/>
                  </a:moveTo>
                  <a:lnTo>
                    <a:pt x="1249825" y="0"/>
                  </a:lnTo>
                  <a:lnTo>
                    <a:pt x="1249825" y="6858000"/>
                  </a:lnTo>
                  <a:lnTo>
                    <a:pt x="1109382" y="6858000"/>
                  </a:lnTo>
                  <a:lnTo>
                    <a:pt x="0" y="0"/>
                  </a:lnTo>
                  <a:close/>
                </a:path>
              </a:pathLst>
            </a:custGeom>
            <a:solidFill>
              <a:srgbClr val="3494ba">
                <a:alpha val="65000"/>
              </a:srgbClr>
            </a:solidFill>
            <a:ln w="12600">
              <a:noFill/>
            </a:ln>
            <a:effectLst>
              <a:outerShdw dir="5400000" dist="25560">
                <a:srgbClr val="000000">
                  <a:alpha val="35000"/>
                </a:srgbClr>
              </a:outerShdw>
            </a:effectLst>
          </p:spPr>
          <p:style>
            <a:lnRef idx="0"/>
            <a:fillRef idx="0"/>
            <a:effectRef idx="0"/>
            <a:fontRef idx="minor"/>
          </p:style>
        </p:sp>
        <p:sp>
          <p:nvSpPr>
            <p:cNvPr id="20" name="CustomShape 21"/>
            <p:cNvSpPr/>
            <p:nvPr/>
          </p:nvSpPr>
          <p:spPr>
            <a:xfrm>
              <a:off x="10371960" y="3590280"/>
              <a:ext cx="1816560" cy="3267000"/>
            </a:xfrm>
            <a:prstGeom prst="triangle">
              <a:avLst>
                <a:gd name="adj" fmla="val 100000"/>
              </a:avLst>
            </a:prstGeom>
            <a:solidFill>
              <a:srgbClr val="3494ba">
                <a:alpha val="80000"/>
              </a:srgbClr>
            </a:solidFill>
            <a:ln w="12600">
              <a:noFill/>
            </a:ln>
            <a:effectLst>
              <a:outerShdw dir="5400000" dist="25560">
                <a:srgbClr val="000000">
                  <a:alpha val="35000"/>
                </a:srgbClr>
              </a:outerShdw>
            </a:effectLst>
          </p:spPr>
          <p:style>
            <a:lnRef idx="0"/>
            <a:fillRef idx="0"/>
            <a:effectRef idx="0"/>
            <a:fontRef idx="minor"/>
          </p:style>
        </p:sp>
        <p:sp>
          <p:nvSpPr>
            <p:cNvPr id="21" name="CustomShape 22"/>
            <p:cNvSpPr/>
            <p:nvPr/>
          </p:nvSpPr>
          <p:spPr>
            <a:xfrm rot="10800000">
              <a:off x="1440" y="1440"/>
              <a:ext cx="841680" cy="5664960"/>
            </a:xfrm>
            <a:prstGeom prst="triangle">
              <a:avLst>
                <a:gd name="adj" fmla="val 100000"/>
              </a:avLst>
            </a:prstGeom>
            <a:solidFill>
              <a:srgbClr val="3494ba">
                <a:alpha val="85000"/>
              </a:srgbClr>
            </a:solidFill>
            <a:ln w="12600">
              <a:noFill/>
            </a:ln>
            <a:effectLst>
              <a:outerShdw dir="5400000" dist="25560">
                <a:srgbClr val="000000">
                  <a:alpha val="35000"/>
                </a:srgbClr>
              </a:outerShdw>
            </a:effectLst>
          </p:spPr>
          <p:style>
            <a:lnRef idx="0"/>
            <a:fillRef idx="0"/>
            <a:effectRef idx="0"/>
            <a:fontRef idx="minor"/>
          </p:style>
        </p:sp>
      </p:grpSp>
      <p:sp>
        <p:nvSpPr>
          <p:cNvPr id="22" name="PlaceHolder 23"/>
          <p:cNvSpPr>
            <a:spLocks noGrp="1"/>
          </p:cNvSpPr>
          <p:nvPr>
            <p:ph type="title"/>
          </p:nvPr>
        </p:nvSpPr>
        <p:spPr>
          <a:xfrm>
            <a:off x="609480" y="273600"/>
            <a:ext cx="10972080" cy="1144440"/>
          </a:xfrm>
          <a:prstGeom prst="rect">
            <a:avLst/>
          </a:prstGeom>
        </p:spPr>
        <p:txBody>
          <a:bodyPr lIns="0" rIns="0" tIns="0" bIns="0" anchor="ctr">
            <a:noAutofit/>
          </a:bodyPr>
          <a:p>
            <a:pPr algn="ctr"/>
            <a:r>
              <a:rPr b="0" lang="en-IN" sz="1800" spc="-1" strike="noStrike">
                <a:latin typeface="Arial"/>
              </a:rPr>
              <a:t>Click to edit the title text format</a:t>
            </a:r>
            <a:endParaRPr b="0" lang="en-IN" sz="1800" spc="-1" strike="noStrike">
              <a:latin typeface="Arial"/>
            </a:endParaRPr>
          </a:p>
        </p:txBody>
      </p:sp>
      <p:sp>
        <p:nvSpPr>
          <p:cNvPr id="23" name="PlaceHolder 24"/>
          <p:cNvSpPr>
            <a:spLocks noGrp="1"/>
          </p:cNvSpPr>
          <p:nvPr>
            <p:ph type="body"/>
          </p:nvPr>
        </p:nvSpPr>
        <p:spPr>
          <a:xfrm>
            <a:off x="609480" y="1604520"/>
            <a:ext cx="10972080" cy="3976920"/>
          </a:xfrm>
          <a:prstGeom prst="rect">
            <a:avLst/>
          </a:prstGeom>
        </p:spPr>
        <p:txBody>
          <a:bodyPr lIns="0" rIns="0" tIns="0" bIns="0">
            <a:normAutofit/>
          </a:bodyPr>
          <a:p>
            <a:pPr marL="432000" indent="-324000" algn="ctr">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lgn="ctr">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lgn="ctr">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lgn="ctr">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lgn="ctr">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lgn="ctr">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lgn="ctr">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 descr=""/>
          <p:cNvPicPr/>
          <p:nvPr/>
        </p:nvPicPr>
        <p:blipFill>
          <a:blip r:embed="rId2"/>
          <a:stretch/>
        </p:blipFill>
        <p:spPr>
          <a:xfrm>
            <a:off x="720" y="360"/>
            <a:ext cx="12191040" cy="6856920"/>
          </a:xfrm>
          <a:prstGeom prst="rect">
            <a:avLst/>
          </a:prstGeom>
          <a:ln>
            <a:noFill/>
          </a:ln>
        </p:spPr>
      </p:pic>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6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2"/>
          <a:stretch/>
        </p:blipFill>
        <p:spPr>
          <a:xfrm>
            <a:off x="0" y="0"/>
            <a:ext cx="12198240" cy="6857280"/>
          </a:xfrm>
          <a:prstGeom prst="rect">
            <a:avLst/>
          </a:prstGeom>
          <a:ln>
            <a:noFill/>
          </a:ln>
        </p:spPr>
      </p:pic>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0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0" y="3918600"/>
            <a:ext cx="608760" cy="978840"/>
          </a:xfrm>
          <a:prstGeom prst="rect">
            <a:avLst/>
          </a:prstGeom>
          <a:solidFill>
            <a:srgbClr val="ef2929"/>
          </a:solidFill>
          <a:ln>
            <a:noFill/>
          </a:ln>
        </p:spPr>
        <p:style>
          <a:lnRef idx="0"/>
          <a:fillRef idx="0"/>
          <a:effectRef idx="0"/>
          <a:fontRef idx="minor"/>
        </p:style>
      </p:sp>
      <p:sp>
        <p:nvSpPr>
          <p:cNvPr id="177"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7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 descr=""/>
          <p:cNvPicPr/>
          <p:nvPr/>
        </p:nvPicPr>
        <p:blipFill>
          <a:blip r:embed="rId2"/>
          <a:stretch/>
        </p:blipFill>
        <p:spPr>
          <a:xfrm>
            <a:off x="0" y="0"/>
            <a:ext cx="12191400" cy="6857280"/>
          </a:xfrm>
          <a:prstGeom prst="rect">
            <a:avLst/>
          </a:prstGeom>
          <a:ln>
            <a:noFill/>
          </a:ln>
        </p:spPr>
      </p:pic>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1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image" Target="../media/image27.jpeg"/><Relationship Id="rId4"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Picture 3" descr=""/>
          <p:cNvPicPr/>
          <p:nvPr/>
        </p:nvPicPr>
        <p:blipFill>
          <a:blip r:embed="rId1"/>
          <a:stretch/>
        </p:blipFill>
        <p:spPr>
          <a:xfrm>
            <a:off x="10218600" y="66600"/>
            <a:ext cx="1383480" cy="1544760"/>
          </a:xfrm>
          <a:prstGeom prst="rect">
            <a:avLst/>
          </a:prstGeom>
          <a:ln>
            <a:noFill/>
          </a:ln>
        </p:spPr>
      </p:pic>
      <p:pic>
        <p:nvPicPr>
          <p:cNvPr id="293" name="Picture 4_1" descr=""/>
          <p:cNvPicPr/>
          <p:nvPr/>
        </p:nvPicPr>
        <p:blipFill>
          <a:blip r:embed="rId2"/>
          <a:stretch/>
        </p:blipFill>
        <p:spPr>
          <a:xfrm>
            <a:off x="773280" y="66600"/>
            <a:ext cx="1807920" cy="1544760"/>
          </a:xfrm>
          <a:prstGeom prst="rect">
            <a:avLst/>
          </a:prstGeom>
          <a:ln>
            <a:noFill/>
          </a:ln>
        </p:spPr>
      </p:pic>
      <p:sp>
        <p:nvSpPr>
          <p:cNvPr id="294" name="CustomShape 1"/>
          <p:cNvSpPr/>
          <p:nvPr/>
        </p:nvSpPr>
        <p:spPr>
          <a:xfrm>
            <a:off x="7228080" y="4441320"/>
            <a:ext cx="4963320" cy="3253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0000"/>
                </a:solidFill>
                <a:latin typeface="Trebuchet MS"/>
                <a:ea typeface="DejaVu Sans"/>
              </a:rPr>
              <a:t>Guided By-</a:t>
            </a:r>
            <a:endParaRPr b="0" lang="en-IN" sz="1600" spc="-1" strike="noStrike">
              <a:latin typeface="Arial"/>
            </a:endParaRPr>
          </a:p>
          <a:p>
            <a:pPr algn="just">
              <a:lnSpc>
                <a:spcPct val="100000"/>
              </a:lnSpc>
            </a:pPr>
            <a:r>
              <a:rPr b="1" lang="en-IN" sz="1600" spc="-1" strike="noStrike">
                <a:solidFill>
                  <a:srgbClr val="000000"/>
                </a:solidFill>
                <a:latin typeface="Trebuchet MS"/>
                <a:ea typeface="DejaVu Sans"/>
              </a:rPr>
              <a:t>Dr. VaniPriya CH</a:t>
            </a:r>
            <a:endParaRPr b="0" lang="en-IN" sz="1600" spc="-1" strike="noStrike">
              <a:latin typeface="Arial"/>
            </a:endParaRPr>
          </a:p>
          <a:p>
            <a:pPr algn="just">
              <a:lnSpc>
                <a:spcPct val="100000"/>
              </a:lnSpc>
            </a:pPr>
            <a:r>
              <a:rPr b="0" lang="en-US" sz="1600" spc="-1" strike="noStrike">
                <a:solidFill>
                  <a:srgbClr val="000000"/>
                </a:solidFill>
                <a:latin typeface="Trebuchet MS"/>
                <a:ea typeface="DejaVu Sans"/>
              </a:rPr>
              <a:t>Associate Professor, Dept. of ISE</a:t>
            </a:r>
            <a:endParaRPr b="0" lang="en-IN" sz="1600" spc="-1" strike="noStrike">
              <a:latin typeface="Arial"/>
            </a:endParaRPr>
          </a:p>
          <a:p>
            <a:pPr algn="just">
              <a:lnSpc>
                <a:spcPct val="100000"/>
              </a:lnSpc>
            </a:pPr>
            <a:r>
              <a:rPr b="0" lang="en-US" sz="1600" spc="-1" strike="noStrike">
                <a:solidFill>
                  <a:srgbClr val="000000"/>
                </a:solidFill>
                <a:latin typeface="Trebuchet MS"/>
                <a:ea typeface="DejaVu Sans"/>
              </a:rPr>
              <a:t>Sir MVIT, Bengaluru </a:t>
            </a:r>
            <a:endParaRPr b="0" lang="en-IN" sz="1600" spc="-1" strike="noStrike">
              <a:latin typeface="Arial"/>
            </a:endParaRPr>
          </a:p>
          <a:p>
            <a:pPr algn="just">
              <a:lnSpc>
                <a:spcPct val="100000"/>
              </a:lnSpc>
            </a:pPr>
            <a:endParaRPr b="0" lang="en-IN" sz="1600" spc="-1" strike="noStrike">
              <a:latin typeface="Arial"/>
            </a:endParaRPr>
          </a:p>
          <a:p>
            <a:pPr>
              <a:lnSpc>
                <a:spcPct val="100000"/>
              </a:lnSpc>
            </a:pPr>
            <a:r>
              <a:rPr b="1" lang="en-US" sz="1600" spc="-1" strike="noStrike">
                <a:solidFill>
                  <a:srgbClr val="000000"/>
                </a:solidFill>
                <a:latin typeface="Trebuchet MS"/>
                <a:ea typeface="DejaVu Sans"/>
              </a:rPr>
              <a:t>Dr. P VijayKarthik</a:t>
            </a:r>
            <a:endParaRPr b="0" lang="en-IN" sz="1600" spc="-1" strike="noStrike">
              <a:latin typeface="Arial"/>
            </a:endParaRPr>
          </a:p>
          <a:p>
            <a:pPr>
              <a:lnSpc>
                <a:spcPct val="100000"/>
              </a:lnSpc>
            </a:pPr>
            <a:r>
              <a:rPr b="0" lang="en-US" sz="1600" spc="-1" strike="noStrike">
                <a:solidFill>
                  <a:srgbClr val="000000"/>
                </a:solidFill>
                <a:latin typeface="Trebuchet MS"/>
                <a:ea typeface="DejaVu Sans"/>
              </a:rPr>
              <a:t>HOD ISE, Sir MVIT, Bengaluru</a:t>
            </a: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gn="just">
              <a:lnSpc>
                <a:spcPct val="100000"/>
              </a:lnSpc>
            </a:pPr>
            <a:endParaRPr b="0" lang="en-IN" sz="1600" spc="-1" strike="noStrike">
              <a:latin typeface="Arial"/>
            </a:endParaRPr>
          </a:p>
          <a:p>
            <a:pPr algn="just">
              <a:lnSpc>
                <a:spcPct val="100000"/>
              </a:lnSpc>
            </a:pPr>
            <a:endParaRPr b="0" lang="en-IN" sz="1600" spc="-1" strike="noStrike">
              <a:latin typeface="Arial"/>
            </a:endParaRPr>
          </a:p>
          <a:p>
            <a:pPr algn="just">
              <a:lnSpc>
                <a:spcPct val="100000"/>
              </a:lnSpc>
            </a:pPr>
            <a:endParaRPr b="0" lang="en-IN" sz="1600" spc="-1" strike="noStrike">
              <a:latin typeface="Arial"/>
            </a:endParaRPr>
          </a:p>
          <a:p>
            <a:pPr>
              <a:lnSpc>
                <a:spcPct val="100000"/>
              </a:lnSpc>
            </a:pPr>
            <a:endParaRPr b="0" lang="en-IN" sz="1600" spc="-1" strike="noStrike">
              <a:latin typeface="Arial"/>
            </a:endParaRPr>
          </a:p>
        </p:txBody>
      </p:sp>
      <p:sp>
        <p:nvSpPr>
          <p:cNvPr id="295" name="CustomShape 2"/>
          <p:cNvSpPr/>
          <p:nvPr/>
        </p:nvSpPr>
        <p:spPr>
          <a:xfrm>
            <a:off x="2582640" y="66960"/>
            <a:ext cx="7634880" cy="722880"/>
          </a:xfrm>
          <a:prstGeom prst="rect">
            <a:avLst/>
          </a:prstGeom>
          <a:solidFill>
            <a:srgbClr val="58b6c0"/>
          </a:solidFill>
          <a:ln cap="rnd" w="25560">
            <a:solidFill>
              <a:srgbClr val="ffffff"/>
            </a:solidFill>
            <a:round/>
          </a:ln>
        </p:spPr>
        <p:style>
          <a:lnRef idx="0"/>
          <a:fillRef idx="0"/>
          <a:effectRef idx="0"/>
          <a:fontRef idx="minor"/>
        </p:style>
        <p:txBody>
          <a:bodyPr lIns="90000" rIns="90000" tIns="45000" bIns="45000">
            <a:spAutoFit/>
          </a:bodyPr>
          <a:p>
            <a:pPr algn="ctr">
              <a:lnSpc>
                <a:spcPct val="99000"/>
              </a:lnSpc>
            </a:pPr>
            <a:r>
              <a:rPr b="1" lang="en-US" sz="2400" spc="-1" strike="noStrike">
                <a:solidFill>
                  <a:srgbClr val="000000"/>
                </a:solidFill>
                <a:latin typeface="Times New Roman"/>
                <a:ea typeface="Times New Roman"/>
              </a:rPr>
              <a:t>VISVESVARAYA TECHNOLOGICAL UNIVERSITY</a:t>
            </a:r>
            <a:endParaRPr b="0" lang="en-IN" sz="2400" spc="-1" strike="noStrike">
              <a:latin typeface="Arial"/>
            </a:endParaRPr>
          </a:p>
          <a:p>
            <a:pPr algn="ctr">
              <a:lnSpc>
                <a:spcPct val="99000"/>
              </a:lnSpc>
            </a:pPr>
            <a:r>
              <a:rPr b="0" lang="en-US" sz="1800" spc="-1" strike="noStrike">
                <a:solidFill>
                  <a:srgbClr val="000000"/>
                </a:solidFill>
                <a:latin typeface="Times New Roman"/>
                <a:ea typeface="Times New Roman"/>
              </a:rPr>
              <a:t>Jnana Sangama, Belagavi-590014, Karnataka, INDIA</a:t>
            </a:r>
            <a:endParaRPr b="0" lang="en-IN" sz="1800" spc="-1" strike="noStrike">
              <a:latin typeface="Arial"/>
            </a:endParaRPr>
          </a:p>
        </p:txBody>
      </p:sp>
      <p:sp>
        <p:nvSpPr>
          <p:cNvPr id="296" name="Line 3"/>
          <p:cNvSpPr/>
          <p:nvPr/>
        </p:nvSpPr>
        <p:spPr>
          <a:xfrm>
            <a:off x="2403720" y="13515480"/>
            <a:ext cx="6863040" cy="0"/>
          </a:xfrm>
          <a:prstGeom prst="line">
            <a:avLst/>
          </a:prstGeom>
          <a:ln w="38160">
            <a:solidFill>
              <a:srgbClr val="000000"/>
            </a:solidFill>
            <a:round/>
          </a:ln>
        </p:spPr>
        <p:style>
          <a:lnRef idx="0"/>
          <a:fillRef idx="0"/>
          <a:effectRef idx="0"/>
          <a:fontRef idx="minor"/>
        </p:style>
      </p:sp>
      <p:sp>
        <p:nvSpPr>
          <p:cNvPr id="297" name="CustomShape 4"/>
          <p:cNvSpPr/>
          <p:nvPr/>
        </p:nvSpPr>
        <p:spPr>
          <a:xfrm>
            <a:off x="2027520" y="3215880"/>
            <a:ext cx="8421840" cy="942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Trebuchet MS"/>
                <a:ea typeface="DejaVu Sans"/>
              </a:rPr>
              <a:t>PROJECT ON</a:t>
            </a:r>
            <a:endParaRPr b="0" lang="en-IN" sz="1600" spc="-1" strike="noStrike">
              <a:latin typeface="Arial"/>
            </a:endParaRPr>
          </a:p>
          <a:p>
            <a:pPr algn="ctr">
              <a:lnSpc>
                <a:spcPct val="100000"/>
              </a:lnSpc>
            </a:pPr>
            <a:r>
              <a:rPr b="0" lang="en-US" sz="1600" spc="-1" strike="noStrike">
                <a:solidFill>
                  <a:srgbClr val="ffffff"/>
                </a:solidFill>
                <a:latin typeface="Trebuchet MS"/>
                <a:ea typeface="DejaVu Sans"/>
              </a:rPr>
              <a:t>ON</a:t>
            </a:r>
            <a:endParaRPr b="0" lang="en-IN" sz="1600" spc="-1" strike="noStrike">
              <a:latin typeface="Arial"/>
            </a:endParaRPr>
          </a:p>
          <a:p>
            <a:pPr algn="ctr">
              <a:lnSpc>
                <a:spcPct val="100000"/>
              </a:lnSpc>
            </a:pPr>
            <a:r>
              <a:rPr b="0" lang="en-US" sz="2400" spc="-1" strike="noStrike">
                <a:solidFill>
                  <a:srgbClr val="ff860d"/>
                </a:solidFill>
                <a:latin typeface="Trebuchet MS"/>
                <a:ea typeface="DejaVu Sans"/>
              </a:rPr>
              <a:t>INTELLIGENT VOICE ASSISTANT</a:t>
            </a:r>
            <a:endParaRPr b="0" lang="en-IN" sz="2400" spc="-1" strike="noStrike">
              <a:latin typeface="Arial"/>
            </a:endParaRPr>
          </a:p>
        </p:txBody>
      </p:sp>
      <p:sp>
        <p:nvSpPr>
          <p:cNvPr id="298" name="CustomShape 5"/>
          <p:cNvSpPr/>
          <p:nvPr/>
        </p:nvSpPr>
        <p:spPr>
          <a:xfrm>
            <a:off x="3047760" y="1110240"/>
            <a:ext cx="6286320" cy="2071080"/>
          </a:xfrm>
          <a:prstGeom prst="rect">
            <a:avLst/>
          </a:prstGeom>
          <a:solidFill>
            <a:srgbClr val="58b6c0"/>
          </a:solidFill>
          <a:ln cap="rnd" w="25560">
            <a:solidFill>
              <a:srgbClr val="ffffff"/>
            </a:solidFill>
            <a:round/>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Times New Roman"/>
                <a:ea typeface="Times New Roman"/>
              </a:rPr>
              <a:t>SIR M. VISVESVARAYA INSTITUTE OF TECHNOLOGY</a:t>
            </a:r>
            <a:endParaRPr b="0" lang="en-IN" sz="2000" spc="-1" strike="noStrike">
              <a:latin typeface="Arial"/>
            </a:endParaRPr>
          </a:p>
          <a:p>
            <a:pPr algn="ctr">
              <a:lnSpc>
                <a:spcPct val="100000"/>
              </a:lnSpc>
            </a:pPr>
            <a:r>
              <a:rPr b="1" lang="en-US" sz="1800" spc="-1" strike="noStrike">
                <a:solidFill>
                  <a:srgbClr val="000000"/>
                </a:solidFill>
                <a:latin typeface="Times New Roman"/>
                <a:ea typeface="Times New Roman"/>
              </a:rPr>
              <a:t>HUNASAMARANAHALLI, BENGALURU -562157</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1" lang="en-US" sz="1800" spc="-1" strike="noStrike">
                <a:solidFill>
                  <a:srgbClr val="000000"/>
                </a:solidFill>
                <a:latin typeface="Times New Roman"/>
                <a:ea typeface="Times New Roman"/>
              </a:rPr>
              <a:t>DEPARTMENT OF INFORMATION SCIENCE AND ENGINEERING</a:t>
            </a:r>
            <a:endParaRPr b="0" lang="en-IN" sz="1800" spc="-1" strike="noStrike">
              <a:latin typeface="Arial"/>
            </a:endParaRPr>
          </a:p>
          <a:p>
            <a:pPr>
              <a:lnSpc>
                <a:spcPct val="100000"/>
              </a:lnSpc>
            </a:pPr>
            <a:endParaRPr b="0" lang="en-IN" sz="1800" spc="-1" strike="noStrike">
              <a:latin typeface="Arial"/>
            </a:endParaRPr>
          </a:p>
        </p:txBody>
      </p:sp>
      <p:sp>
        <p:nvSpPr>
          <p:cNvPr id="299" name="CustomShape 6"/>
          <p:cNvSpPr/>
          <p:nvPr/>
        </p:nvSpPr>
        <p:spPr>
          <a:xfrm>
            <a:off x="720000" y="4649760"/>
            <a:ext cx="1728720" cy="110952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15" strike="noStrike" u="sng">
                <a:solidFill>
                  <a:srgbClr val="ffffd7"/>
                </a:solidFill>
                <a:uFill>
                  <a:solidFill>
                    <a:srgbClr val="000000"/>
                  </a:solidFill>
                </a:uFill>
                <a:latin typeface="DejaVu Sans"/>
                <a:ea typeface="DejaVu Sans"/>
              </a:rPr>
              <a:t>Presented By-</a:t>
            </a:r>
            <a:r>
              <a:rPr b="0" lang="en-IN" sz="1800" spc="-15" strike="noStrike" u="heavy">
                <a:solidFill>
                  <a:srgbClr val="ffffd7"/>
                </a:solidFill>
                <a:uFill>
                  <a:solidFill>
                    <a:srgbClr val="000000"/>
                  </a:solidFill>
                </a:uFill>
                <a:latin typeface="DejaVu Sans"/>
                <a:ea typeface="DejaVu Sans"/>
              </a:rPr>
              <a:t> </a:t>
            </a:r>
            <a:r>
              <a:rPr b="0" lang="en-IN" sz="1800" spc="-15" strike="noStrike">
                <a:solidFill>
                  <a:srgbClr val="000000"/>
                </a:solidFill>
                <a:latin typeface="DejaVu Sans"/>
                <a:ea typeface="DejaVu Sans"/>
              </a:rPr>
              <a:t> </a:t>
            </a:r>
            <a:r>
              <a:rPr b="0" lang="en-IN" sz="1800" spc="-12" strike="noStrike">
                <a:solidFill>
                  <a:srgbClr val="000000"/>
                </a:solidFill>
                <a:latin typeface="DejaVu Sans"/>
                <a:ea typeface="DejaVu Sans"/>
              </a:rPr>
              <a:t>Aditya </a:t>
            </a:r>
            <a:r>
              <a:rPr b="0" lang="en-IN" sz="1800" spc="-21" strike="noStrike">
                <a:solidFill>
                  <a:srgbClr val="000000"/>
                </a:solidFill>
                <a:latin typeface="DejaVu Sans"/>
                <a:ea typeface="DejaVu Sans"/>
              </a:rPr>
              <a:t>Keshri  </a:t>
            </a:r>
            <a:r>
              <a:rPr b="0" lang="en-IN" sz="1800" spc="-7" strike="noStrike">
                <a:solidFill>
                  <a:srgbClr val="000000"/>
                </a:solidFill>
                <a:latin typeface="DejaVu Sans"/>
                <a:ea typeface="DejaVu Sans"/>
              </a:rPr>
              <a:t>Arun </a:t>
            </a:r>
            <a:r>
              <a:rPr b="0" lang="en-IN" sz="1800" spc="-26" strike="noStrike">
                <a:solidFill>
                  <a:srgbClr val="000000"/>
                </a:solidFill>
                <a:latin typeface="DejaVu Sans"/>
                <a:ea typeface="DejaVu Sans"/>
              </a:rPr>
              <a:t>Kumar  </a:t>
            </a:r>
            <a:r>
              <a:rPr b="0" lang="en-IN" sz="1800" spc="-21" strike="noStrike">
                <a:solidFill>
                  <a:srgbClr val="000000"/>
                </a:solidFill>
                <a:latin typeface="DejaVu Sans"/>
                <a:ea typeface="DejaVu Sans"/>
              </a:rPr>
              <a:t>Avinash</a:t>
            </a:r>
            <a:r>
              <a:rPr b="0" lang="en-IN" sz="1800" spc="-75" strike="noStrike">
                <a:solidFill>
                  <a:srgbClr val="000000"/>
                </a:solidFill>
                <a:latin typeface="DejaVu Sans"/>
                <a:ea typeface="DejaVu Sans"/>
              </a:rPr>
              <a:t> </a:t>
            </a:r>
            <a:r>
              <a:rPr b="0" lang="en-IN" sz="1800" spc="-21" strike="noStrike">
                <a:solidFill>
                  <a:srgbClr val="000000"/>
                </a:solidFill>
                <a:latin typeface="DejaVu Sans"/>
                <a:ea typeface="DejaVu Sans"/>
              </a:rPr>
              <a:t>Kumar</a:t>
            </a:r>
            <a:endParaRPr b="0" lang="en-IN" sz="1800" spc="-1" strike="noStrike">
              <a:latin typeface="Arial"/>
            </a:endParaRPr>
          </a:p>
        </p:txBody>
      </p:sp>
      <p:sp>
        <p:nvSpPr>
          <p:cNvPr id="300" name="CustomShape 7"/>
          <p:cNvSpPr/>
          <p:nvPr/>
        </p:nvSpPr>
        <p:spPr>
          <a:xfrm>
            <a:off x="2592000" y="4924080"/>
            <a:ext cx="1479600" cy="8352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12" strike="noStrike">
                <a:solidFill>
                  <a:srgbClr val="000000"/>
                </a:solidFill>
                <a:latin typeface="DejaVu Sans"/>
                <a:ea typeface="DejaVu Sans"/>
              </a:rPr>
              <a:t>1MV16IS004</a:t>
            </a:r>
            <a:endParaRPr b="0" lang="en-IN" sz="1800" spc="-1" strike="noStrike">
              <a:latin typeface="Arial"/>
            </a:endParaRPr>
          </a:p>
          <a:p>
            <a:pPr marL="32400">
              <a:lnSpc>
                <a:spcPct val="100000"/>
              </a:lnSpc>
            </a:pPr>
            <a:r>
              <a:rPr b="0" lang="en-IN" sz="1800" spc="-12" strike="noStrike">
                <a:solidFill>
                  <a:srgbClr val="000000"/>
                </a:solidFill>
                <a:latin typeface="DejaVu Sans"/>
                <a:ea typeface="DejaVu Sans"/>
              </a:rPr>
              <a:t>1MV16IS013</a:t>
            </a:r>
            <a:endParaRPr b="0" lang="en-IN" sz="1800" spc="-1" strike="noStrike">
              <a:latin typeface="Arial"/>
            </a:endParaRPr>
          </a:p>
          <a:p>
            <a:pPr marL="32400">
              <a:lnSpc>
                <a:spcPct val="100000"/>
              </a:lnSpc>
            </a:pPr>
            <a:r>
              <a:rPr b="0" lang="en-IN" sz="1800" spc="-12" strike="noStrike">
                <a:solidFill>
                  <a:srgbClr val="000000"/>
                </a:solidFill>
                <a:latin typeface="DejaVu Sans"/>
                <a:ea typeface="DejaVu Sans"/>
              </a:rPr>
              <a:t>1MV16IS016</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168000" y="2880000"/>
            <a:ext cx="5759280" cy="16581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5400" spc="-1" strike="noStrike" u="heavy">
                <a:solidFill>
                  <a:srgbClr val="000000"/>
                </a:solidFill>
                <a:uFillTx/>
                <a:latin typeface="Times New Roman"/>
                <a:ea typeface="DejaVu Sans"/>
              </a:rPr>
              <a:t>Result Screenshots</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609480" y="273600"/>
            <a:ext cx="10971720" cy="1144080"/>
          </a:xfrm>
          <a:prstGeom prst="rect">
            <a:avLst/>
          </a:prstGeom>
          <a:noFill/>
          <a:ln>
            <a:noFill/>
          </a:ln>
        </p:spPr>
        <p:style>
          <a:lnRef idx="0"/>
          <a:fillRef idx="0"/>
          <a:effectRef idx="0"/>
          <a:fontRef idx="minor"/>
        </p:style>
      </p:sp>
      <p:pic>
        <p:nvPicPr>
          <p:cNvPr id="333"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609480" y="273600"/>
            <a:ext cx="10971720" cy="1144080"/>
          </a:xfrm>
          <a:prstGeom prst="rect">
            <a:avLst/>
          </a:prstGeom>
          <a:noFill/>
          <a:ln>
            <a:noFill/>
          </a:ln>
        </p:spPr>
        <p:style>
          <a:lnRef idx="0"/>
          <a:fillRef idx="0"/>
          <a:effectRef idx="0"/>
          <a:fontRef idx="minor"/>
        </p:style>
      </p:sp>
      <p:pic>
        <p:nvPicPr>
          <p:cNvPr id="335"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609480" y="273600"/>
            <a:ext cx="10971720" cy="1144080"/>
          </a:xfrm>
          <a:prstGeom prst="rect">
            <a:avLst/>
          </a:prstGeom>
          <a:noFill/>
          <a:ln>
            <a:noFill/>
          </a:ln>
        </p:spPr>
        <p:style>
          <a:lnRef idx="0"/>
          <a:fillRef idx="0"/>
          <a:effectRef idx="0"/>
          <a:fontRef idx="minor"/>
        </p:style>
      </p:sp>
      <p:pic>
        <p:nvPicPr>
          <p:cNvPr id="337" name="" descr=""/>
          <p:cNvPicPr/>
          <p:nvPr/>
        </p:nvPicPr>
        <p:blipFill>
          <a:blip r:embed="rId1"/>
          <a:stretch/>
        </p:blipFill>
        <p:spPr>
          <a:xfrm>
            <a:off x="34200" y="19440"/>
            <a:ext cx="12191040" cy="6847560"/>
          </a:xfrm>
          <a:prstGeom prst="rect">
            <a:avLst/>
          </a:prstGeom>
          <a:ln>
            <a:noFill/>
          </a:ln>
        </p:spPr>
      </p:pic>
      <p:pic>
        <p:nvPicPr>
          <p:cNvPr id="338" name="" descr=""/>
          <p:cNvPicPr/>
          <p:nvPr/>
        </p:nvPicPr>
        <p:blipFill>
          <a:blip r:embed="rId2"/>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609480" y="273600"/>
            <a:ext cx="10971720" cy="1144080"/>
          </a:xfrm>
          <a:prstGeom prst="rect">
            <a:avLst/>
          </a:prstGeom>
          <a:noFill/>
          <a:ln>
            <a:noFill/>
          </a:ln>
        </p:spPr>
        <p:style>
          <a:lnRef idx="0"/>
          <a:fillRef idx="0"/>
          <a:effectRef idx="0"/>
          <a:fontRef idx="minor"/>
        </p:style>
      </p:sp>
      <p:pic>
        <p:nvPicPr>
          <p:cNvPr id="340"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609480" y="273600"/>
            <a:ext cx="10971720" cy="1144080"/>
          </a:xfrm>
          <a:prstGeom prst="rect">
            <a:avLst/>
          </a:prstGeom>
          <a:noFill/>
          <a:ln>
            <a:noFill/>
          </a:ln>
        </p:spPr>
        <p:style>
          <a:lnRef idx="0"/>
          <a:fillRef idx="0"/>
          <a:effectRef idx="0"/>
          <a:fontRef idx="minor"/>
        </p:style>
      </p:sp>
      <p:pic>
        <p:nvPicPr>
          <p:cNvPr id="342"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609480" y="273600"/>
            <a:ext cx="10971720" cy="1144080"/>
          </a:xfrm>
          <a:prstGeom prst="rect">
            <a:avLst/>
          </a:prstGeom>
          <a:noFill/>
          <a:ln>
            <a:noFill/>
          </a:ln>
        </p:spPr>
        <p:style>
          <a:lnRef idx="0"/>
          <a:fillRef idx="0"/>
          <a:effectRef idx="0"/>
          <a:fontRef idx="minor"/>
        </p:style>
      </p:sp>
      <p:pic>
        <p:nvPicPr>
          <p:cNvPr id="344"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609480" y="273600"/>
            <a:ext cx="10971720" cy="1144080"/>
          </a:xfrm>
          <a:prstGeom prst="rect">
            <a:avLst/>
          </a:prstGeom>
          <a:noFill/>
          <a:ln>
            <a:noFill/>
          </a:ln>
        </p:spPr>
        <p:style>
          <a:lnRef idx="0"/>
          <a:fillRef idx="0"/>
          <a:effectRef idx="0"/>
          <a:fontRef idx="minor"/>
        </p:style>
      </p:sp>
      <p:pic>
        <p:nvPicPr>
          <p:cNvPr id="346"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609480" y="273600"/>
            <a:ext cx="10971720" cy="1144080"/>
          </a:xfrm>
          <a:prstGeom prst="rect">
            <a:avLst/>
          </a:prstGeom>
          <a:noFill/>
          <a:ln>
            <a:noFill/>
          </a:ln>
        </p:spPr>
        <p:style>
          <a:lnRef idx="0"/>
          <a:fillRef idx="0"/>
          <a:effectRef idx="0"/>
          <a:fontRef idx="minor"/>
        </p:style>
      </p:sp>
      <p:pic>
        <p:nvPicPr>
          <p:cNvPr id="348"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609480" y="273600"/>
            <a:ext cx="10971720" cy="1144080"/>
          </a:xfrm>
          <a:prstGeom prst="rect">
            <a:avLst/>
          </a:prstGeom>
          <a:noFill/>
          <a:ln>
            <a:noFill/>
          </a:ln>
        </p:spPr>
        <p:style>
          <a:lnRef idx="0"/>
          <a:fillRef idx="0"/>
          <a:effectRef idx="0"/>
          <a:fontRef idx="minor"/>
        </p:style>
      </p:sp>
      <p:pic>
        <p:nvPicPr>
          <p:cNvPr id="350" name="" descr=""/>
          <p:cNvPicPr/>
          <p:nvPr/>
        </p:nvPicPr>
        <p:blipFill>
          <a:blip r:embed="rId1"/>
          <a:stretch/>
        </p:blipFill>
        <p:spPr>
          <a:xfrm>
            <a:off x="1624680" y="281520"/>
            <a:ext cx="9009720" cy="63234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344120" y="576000"/>
            <a:ext cx="321516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3600" spc="-7" strike="noStrike" u="heavy">
                <a:solidFill>
                  <a:srgbClr val="000000"/>
                </a:solidFill>
                <a:uFillTx/>
                <a:latin typeface="DejaVu Sans"/>
                <a:ea typeface="DejaVu Sans"/>
              </a:rPr>
              <a:t>Introduction</a:t>
            </a:r>
            <a:endParaRPr b="0" lang="en-IN" sz="3600" spc="-1" strike="noStrike">
              <a:latin typeface="Arial"/>
            </a:endParaRPr>
          </a:p>
        </p:txBody>
      </p:sp>
      <p:sp>
        <p:nvSpPr>
          <p:cNvPr id="302" name="CustomShape 2"/>
          <p:cNvSpPr/>
          <p:nvPr/>
        </p:nvSpPr>
        <p:spPr>
          <a:xfrm>
            <a:off x="548640" y="1631880"/>
            <a:ext cx="11100240" cy="38991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n-IN" sz="2400" spc="-7" strike="noStrike">
                <a:solidFill>
                  <a:srgbClr val="000000"/>
                </a:solidFill>
                <a:latin typeface="Arial"/>
                <a:ea typeface="DejaVu Sans"/>
              </a:rPr>
              <a:t>The goal of this project is </a:t>
            </a:r>
            <a:r>
              <a:rPr b="0" lang="en-IN" sz="2400" spc="-1" strike="noStrike">
                <a:solidFill>
                  <a:srgbClr val="000000"/>
                </a:solidFill>
                <a:latin typeface="Arial"/>
                <a:ea typeface="DejaVu Sans"/>
              </a:rPr>
              <a:t>to </a:t>
            </a:r>
            <a:r>
              <a:rPr b="0" lang="en-IN" sz="2400" spc="-7" strike="noStrike">
                <a:solidFill>
                  <a:srgbClr val="000000"/>
                </a:solidFill>
                <a:latin typeface="Arial"/>
                <a:ea typeface="DejaVu Sans"/>
              </a:rPr>
              <a:t>take input(or command) </a:t>
            </a:r>
            <a:r>
              <a:rPr b="0" lang="en-IN" sz="2400" spc="-1" strike="noStrike">
                <a:solidFill>
                  <a:srgbClr val="000000"/>
                </a:solidFill>
                <a:latin typeface="Arial"/>
                <a:ea typeface="DejaVu Sans"/>
              </a:rPr>
              <a:t>from </a:t>
            </a:r>
            <a:r>
              <a:rPr b="0" lang="en-IN" sz="2400" spc="-7" strike="noStrike">
                <a:solidFill>
                  <a:srgbClr val="000000"/>
                </a:solidFill>
                <a:latin typeface="Arial"/>
                <a:ea typeface="DejaVu Sans"/>
              </a:rPr>
              <a:t>the user as speech </a:t>
            </a:r>
            <a:r>
              <a:rPr b="0" lang="en-IN" sz="2400" spc="-12" strike="noStrike">
                <a:solidFill>
                  <a:srgbClr val="000000"/>
                </a:solidFill>
                <a:latin typeface="Arial"/>
                <a:ea typeface="DejaVu Sans"/>
              </a:rPr>
              <a:t>and  </a:t>
            </a:r>
            <a:r>
              <a:rPr b="0" lang="en-IN" sz="2400" spc="-7" strike="noStrike">
                <a:solidFill>
                  <a:srgbClr val="000000"/>
                </a:solidFill>
                <a:latin typeface="Arial"/>
                <a:ea typeface="DejaVu Sans"/>
              </a:rPr>
              <a:t>intelligently (using NLP algorithms) reply or perform the desired</a:t>
            </a:r>
            <a:r>
              <a:rPr b="0" lang="en-IN" sz="2400" spc="12" strike="noStrike">
                <a:solidFill>
                  <a:srgbClr val="000000"/>
                </a:solidFill>
                <a:latin typeface="Arial"/>
                <a:ea typeface="DejaVu Sans"/>
              </a:rPr>
              <a:t> </a:t>
            </a:r>
            <a:r>
              <a:rPr b="0" lang="en-IN" sz="2400" spc="-7" strike="noStrike">
                <a:solidFill>
                  <a:srgbClr val="000000"/>
                </a:solidFill>
                <a:latin typeface="Arial"/>
                <a:ea typeface="DejaVu Sans"/>
              </a:rPr>
              <a:t>task.</a:t>
            </a:r>
            <a:endParaRPr b="0" lang="en-IN" sz="2400" spc="-1" strike="noStrike">
              <a:latin typeface="Arial"/>
            </a:endParaRPr>
          </a:p>
          <a:p>
            <a:pPr marL="12600">
              <a:lnSpc>
                <a:spcPct val="100000"/>
              </a:lnSpc>
            </a:pPr>
            <a:r>
              <a:rPr b="0" lang="en-IN" sz="2400" spc="-7" strike="noStrike">
                <a:solidFill>
                  <a:srgbClr val="000000"/>
                </a:solidFill>
                <a:latin typeface="Arial"/>
                <a:ea typeface="DejaVu Sans"/>
              </a:rPr>
              <a:t>The project also aims </a:t>
            </a:r>
            <a:r>
              <a:rPr b="0" lang="en-IN" sz="2400" spc="-1" strike="noStrike">
                <a:solidFill>
                  <a:srgbClr val="000000"/>
                </a:solidFill>
                <a:latin typeface="Arial"/>
                <a:ea typeface="DejaVu Sans"/>
              </a:rPr>
              <a:t>to </a:t>
            </a:r>
            <a:r>
              <a:rPr b="0" lang="en-IN" sz="2400" spc="-7" strike="noStrike">
                <a:solidFill>
                  <a:srgbClr val="000000"/>
                </a:solidFill>
                <a:latin typeface="Arial"/>
                <a:ea typeface="DejaVu Sans"/>
              </a:rPr>
              <a:t>establish </a:t>
            </a:r>
            <a:r>
              <a:rPr b="0" lang="en-IN" sz="2400" spc="-1" strike="noStrike">
                <a:solidFill>
                  <a:srgbClr val="000000"/>
                </a:solidFill>
                <a:latin typeface="Arial"/>
                <a:ea typeface="DejaVu Sans"/>
              </a:rPr>
              <a:t>a </a:t>
            </a:r>
            <a:r>
              <a:rPr b="0" lang="en-IN" sz="2400" spc="-12" strike="noStrike">
                <a:solidFill>
                  <a:srgbClr val="000000"/>
                </a:solidFill>
                <a:latin typeface="Arial"/>
                <a:ea typeface="DejaVu Sans"/>
              </a:rPr>
              <a:t>standalone </a:t>
            </a:r>
            <a:r>
              <a:rPr b="0" lang="en-IN" sz="2400" spc="-7" strike="noStrike">
                <a:solidFill>
                  <a:srgbClr val="000000"/>
                </a:solidFill>
                <a:latin typeface="Arial"/>
                <a:ea typeface="DejaVu Sans"/>
              </a:rPr>
              <a:t>device/application </a:t>
            </a:r>
            <a:r>
              <a:rPr b="0" lang="en-IN" sz="2400" spc="-1" strike="noStrike">
                <a:solidFill>
                  <a:srgbClr val="000000"/>
                </a:solidFill>
                <a:latin typeface="Arial"/>
                <a:ea typeface="DejaVu Sans"/>
              </a:rPr>
              <a:t>as </a:t>
            </a:r>
            <a:r>
              <a:rPr b="0" lang="en-IN" sz="2400" spc="-7" strike="noStrike">
                <a:solidFill>
                  <a:srgbClr val="000000"/>
                </a:solidFill>
                <a:latin typeface="Arial"/>
                <a:ea typeface="DejaVu Sans"/>
              </a:rPr>
              <a:t>an </a:t>
            </a:r>
            <a:r>
              <a:rPr b="0" lang="en-IN" sz="2400" spc="-12" strike="noStrike">
                <a:solidFill>
                  <a:srgbClr val="000000"/>
                </a:solidFill>
                <a:latin typeface="Arial"/>
                <a:ea typeface="DejaVu Sans"/>
              </a:rPr>
              <a:t>intelligent  </a:t>
            </a:r>
            <a:r>
              <a:rPr b="0" lang="en-IN" sz="2400" spc="-7" strike="noStrike">
                <a:solidFill>
                  <a:srgbClr val="000000"/>
                </a:solidFill>
                <a:latin typeface="Arial"/>
                <a:ea typeface="DejaVu Sans"/>
              </a:rPr>
              <a:t>virtual assistant </a:t>
            </a:r>
            <a:r>
              <a:rPr b="0" lang="en-IN" sz="2400" spc="-12" strike="noStrike">
                <a:solidFill>
                  <a:srgbClr val="000000"/>
                </a:solidFill>
                <a:latin typeface="Arial"/>
                <a:ea typeface="DejaVu Sans"/>
              </a:rPr>
              <a:t>depending upon </a:t>
            </a:r>
            <a:r>
              <a:rPr b="0" lang="en-IN" sz="2400" spc="-7" strike="noStrike">
                <a:solidFill>
                  <a:srgbClr val="000000"/>
                </a:solidFill>
                <a:latin typeface="Arial"/>
                <a:ea typeface="DejaVu Sans"/>
              </a:rPr>
              <a:t>the requirements (commercial, personal use</a:t>
            </a:r>
            <a:r>
              <a:rPr b="0" lang="en-IN" sz="2400" spc="92" strike="noStrike">
                <a:solidFill>
                  <a:srgbClr val="000000"/>
                </a:solidFill>
                <a:latin typeface="Arial"/>
                <a:ea typeface="DejaVu Sans"/>
              </a:rPr>
              <a:t> </a:t>
            </a:r>
            <a:r>
              <a:rPr b="0" lang="en-IN" sz="2400" spc="-1" strike="noStrike">
                <a:solidFill>
                  <a:srgbClr val="000000"/>
                </a:solidFill>
                <a:latin typeface="Arial"/>
                <a:ea typeface="DejaVu Sans"/>
              </a:rPr>
              <a:t>etc).</a:t>
            </a:r>
            <a:endParaRPr b="0" lang="en-IN" sz="2400" spc="-1" strike="noStrike">
              <a:latin typeface="Arial"/>
            </a:endParaRPr>
          </a:p>
          <a:p>
            <a:pPr marL="12600">
              <a:lnSpc>
                <a:spcPct val="100000"/>
              </a:lnSpc>
            </a:pPr>
            <a:endParaRPr b="0" lang="en-IN" sz="2400" spc="-1" strike="noStrike">
              <a:latin typeface="Arial"/>
            </a:endParaRPr>
          </a:p>
          <a:p>
            <a:pPr marL="12600">
              <a:lnSpc>
                <a:spcPct val="100000"/>
              </a:lnSpc>
            </a:pPr>
            <a:r>
              <a:rPr b="0" lang="en-IN" sz="2400" spc="-1" strike="noStrike">
                <a:solidFill>
                  <a:srgbClr val="000000"/>
                </a:solidFill>
                <a:latin typeface="Arial"/>
                <a:ea typeface="DejaVu Sans"/>
              </a:rPr>
              <a:t>Voice assistants come in somewhat small packages and can perform a variety of actions after hearing your command. They can turn on lights, answer questions, play music, place online orders and do all kinds of AI-based stuff.</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609480" y="273600"/>
            <a:ext cx="10971720" cy="1144080"/>
          </a:xfrm>
          <a:prstGeom prst="rect">
            <a:avLst/>
          </a:prstGeom>
          <a:noFill/>
          <a:ln>
            <a:noFill/>
          </a:ln>
        </p:spPr>
        <p:style>
          <a:lnRef idx="0"/>
          <a:fillRef idx="0"/>
          <a:effectRef idx="0"/>
          <a:fontRef idx="minor"/>
        </p:style>
      </p:sp>
      <p:pic>
        <p:nvPicPr>
          <p:cNvPr id="352"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609480" y="273600"/>
            <a:ext cx="10971720" cy="1144080"/>
          </a:xfrm>
          <a:prstGeom prst="rect">
            <a:avLst/>
          </a:prstGeom>
          <a:noFill/>
          <a:ln>
            <a:noFill/>
          </a:ln>
        </p:spPr>
        <p:style>
          <a:lnRef idx="0"/>
          <a:fillRef idx="0"/>
          <a:effectRef idx="0"/>
          <a:fontRef idx="minor"/>
        </p:style>
      </p:sp>
      <p:pic>
        <p:nvPicPr>
          <p:cNvPr id="354"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609480" y="273600"/>
            <a:ext cx="10971720" cy="1144080"/>
          </a:xfrm>
          <a:prstGeom prst="rect">
            <a:avLst/>
          </a:prstGeom>
          <a:noFill/>
          <a:ln>
            <a:noFill/>
          </a:ln>
        </p:spPr>
        <p:style>
          <a:lnRef idx="0"/>
          <a:fillRef idx="0"/>
          <a:effectRef idx="0"/>
          <a:fontRef idx="minor"/>
        </p:style>
      </p:sp>
      <p:pic>
        <p:nvPicPr>
          <p:cNvPr id="356"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609480" y="273600"/>
            <a:ext cx="10971720" cy="1144080"/>
          </a:xfrm>
          <a:prstGeom prst="rect">
            <a:avLst/>
          </a:prstGeom>
          <a:noFill/>
          <a:ln>
            <a:noFill/>
          </a:ln>
        </p:spPr>
        <p:style>
          <a:lnRef idx="0"/>
          <a:fillRef idx="0"/>
          <a:effectRef idx="0"/>
          <a:fontRef idx="minor"/>
        </p:style>
      </p:sp>
      <p:pic>
        <p:nvPicPr>
          <p:cNvPr id="358" name="" descr=""/>
          <p:cNvPicPr/>
          <p:nvPr/>
        </p:nvPicPr>
        <p:blipFill>
          <a:blip r:embed="rId1"/>
          <a:stretch/>
        </p:blipFill>
        <p:spPr>
          <a:xfrm>
            <a:off x="34200" y="19440"/>
            <a:ext cx="12191040" cy="6847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504000" y="576000"/>
            <a:ext cx="525024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3600" spc="-7" strike="noStrike" u="heavy">
                <a:solidFill>
                  <a:srgbClr val="000000"/>
                </a:solidFill>
                <a:uFillTx/>
                <a:latin typeface="DejaVu Sans"/>
                <a:ea typeface="DejaVu Sans"/>
              </a:rPr>
              <a:t>Basic</a:t>
            </a:r>
            <a:r>
              <a:rPr b="1" lang="en-IN" sz="3600" spc="-80" strike="noStrike" u="heavy">
                <a:solidFill>
                  <a:srgbClr val="000000"/>
                </a:solidFill>
                <a:uFillTx/>
                <a:latin typeface="DejaVu Sans"/>
                <a:ea typeface="DejaVu Sans"/>
              </a:rPr>
              <a:t> </a:t>
            </a:r>
            <a:r>
              <a:rPr b="1" lang="en-IN" sz="3600" spc="-7" strike="noStrike" u="heavy">
                <a:solidFill>
                  <a:srgbClr val="000000"/>
                </a:solidFill>
                <a:uFillTx/>
                <a:latin typeface="DejaVu Sans"/>
                <a:ea typeface="DejaVu Sans"/>
              </a:rPr>
              <a:t>functionalities</a:t>
            </a:r>
            <a:endParaRPr b="0" lang="en-IN" sz="3600" spc="-1" strike="noStrike">
              <a:latin typeface="Arial"/>
            </a:endParaRPr>
          </a:p>
        </p:txBody>
      </p:sp>
      <p:sp>
        <p:nvSpPr>
          <p:cNvPr id="360" name="CustomShape 2"/>
          <p:cNvSpPr/>
          <p:nvPr/>
        </p:nvSpPr>
        <p:spPr>
          <a:xfrm>
            <a:off x="504000" y="1584000"/>
            <a:ext cx="10727280" cy="4073040"/>
          </a:xfrm>
          <a:prstGeom prst="rect">
            <a:avLst/>
          </a:prstGeom>
          <a:noFill/>
          <a:ln>
            <a:noFill/>
          </a:ln>
        </p:spPr>
        <p:style>
          <a:lnRef idx="0"/>
          <a:fillRef idx="0"/>
          <a:effectRef idx="0"/>
          <a:fontRef idx="minor"/>
        </p:style>
        <p:txBody>
          <a:bodyPr lIns="0" rIns="0" tIns="12600" bIns="0">
            <a:spAutoFit/>
          </a:bodyPr>
          <a:p>
            <a:pPr marL="228600" indent="-215280">
              <a:lnSpc>
                <a:spcPct val="100000"/>
              </a:lnSpc>
              <a:spcBef>
                <a:spcPts val="99"/>
              </a:spcBef>
              <a:buClr>
                <a:srgbClr val="000000"/>
              </a:buClr>
              <a:buFont typeface="StarSymbol"/>
              <a:buAutoNum type="arabicParenR"/>
            </a:pPr>
            <a:r>
              <a:rPr b="1" lang="en-IN" sz="2600" spc="-1" strike="noStrike">
                <a:solidFill>
                  <a:srgbClr val="000000"/>
                </a:solidFill>
                <a:latin typeface="Arial"/>
                <a:ea typeface="DejaVu Sans"/>
              </a:rPr>
              <a:t>Talk with trigger </a:t>
            </a:r>
            <a:r>
              <a:rPr b="0" lang="en-IN" sz="2600" spc="-1" strike="noStrike">
                <a:solidFill>
                  <a:srgbClr val="000000"/>
                </a:solidFill>
                <a:latin typeface="Arial"/>
                <a:ea typeface="DejaVu Sans"/>
              </a:rPr>
              <a:t>such as basic conversations, telling jokes</a:t>
            </a:r>
            <a:endParaRPr b="0" lang="en-IN" sz="2600" spc="-1" strike="noStrike">
              <a:latin typeface="Arial"/>
            </a:endParaRPr>
          </a:p>
          <a:p>
            <a:pPr>
              <a:lnSpc>
                <a:spcPct val="100000"/>
              </a:lnSpc>
              <a:spcBef>
                <a:spcPts val="99"/>
              </a:spcBef>
            </a:pPr>
            <a:endParaRPr b="0" lang="en-IN" sz="2600" spc="-1" strike="noStrike">
              <a:latin typeface="Arial"/>
            </a:endParaRPr>
          </a:p>
          <a:p>
            <a:pPr marL="228600" indent="-215280">
              <a:lnSpc>
                <a:spcPct val="100000"/>
              </a:lnSpc>
              <a:spcBef>
                <a:spcPts val="99"/>
              </a:spcBef>
              <a:buClr>
                <a:srgbClr val="000000"/>
              </a:buClr>
              <a:buFont typeface="StarSymbol"/>
              <a:buAutoNum type="arabicParenR"/>
            </a:pPr>
            <a:r>
              <a:rPr b="1" lang="en-IN" sz="2600" spc="-7" strike="noStrike">
                <a:solidFill>
                  <a:srgbClr val="000000"/>
                </a:solidFill>
                <a:latin typeface="Arial"/>
                <a:ea typeface="DejaVu Sans"/>
              </a:rPr>
              <a:t>Assisting interactions </a:t>
            </a:r>
            <a:r>
              <a:rPr b="0" lang="en-IN" sz="2600" spc="-1" strike="noStrike">
                <a:solidFill>
                  <a:srgbClr val="000000"/>
                </a:solidFill>
                <a:latin typeface="Arial"/>
                <a:ea typeface="DejaVu Sans"/>
              </a:rPr>
              <a:t>such as sending messages or mails, playing music.</a:t>
            </a:r>
            <a:endParaRPr b="0" lang="en-IN" sz="2600" spc="-1" strike="noStrike">
              <a:latin typeface="Arial"/>
            </a:endParaRPr>
          </a:p>
          <a:p>
            <a:pPr>
              <a:lnSpc>
                <a:spcPct val="100000"/>
              </a:lnSpc>
              <a:spcBef>
                <a:spcPts val="99"/>
              </a:spcBef>
            </a:pPr>
            <a:endParaRPr b="0" lang="en-IN" sz="2600" spc="-1" strike="noStrike">
              <a:latin typeface="Arial"/>
            </a:endParaRPr>
          </a:p>
          <a:p>
            <a:pPr marL="228600" indent="-215280">
              <a:lnSpc>
                <a:spcPct val="100000"/>
              </a:lnSpc>
              <a:spcBef>
                <a:spcPts val="99"/>
              </a:spcBef>
              <a:buClr>
                <a:srgbClr val="000000"/>
              </a:buClr>
              <a:buFont typeface="StarSymbol"/>
              <a:buAutoNum type="arabicParenR"/>
            </a:pPr>
            <a:r>
              <a:rPr b="1" lang="en-IN" sz="2600" spc="-1" strike="noStrike">
                <a:solidFill>
                  <a:srgbClr val="000000"/>
                </a:solidFill>
                <a:latin typeface="Arial"/>
                <a:ea typeface="DejaVu Sans"/>
              </a:rPr>
              <a:t>Provide </a:t>
            </a:r>
            <a:r>
              <a:rPr b="1" lang="en-IN" sz="2600" spc="-7" strike="noStrike">
                <a:solidFill>
                  <a:srgbClr val="000000"/>
                </a:solidFill>
                <a:latin typeface="Arial"/>
                <a:ea typeface="DejaVu Sans"/>
              </a:rPr>
              <a:t>information </a:t>
            </a:r>
            <a:r>
              <a:rPr b="0" lang="en-IN" sz="2600" spc="-1" strike="noStrike">
                <a:solidFill>
                  <a:srgbClr val="000000"/>
                </a:solidFill>
                <a:latin typeface="Arial"/>
                <a:ea typeface="DejaVu Sans"/>
              </a:rPr>
              <a:t>such as </a:t>
            </a:r>
            <a:r>
              <a:rPr b="0" lang="en-IN" sz="2600" spc="-21" strike="noStrike">
                <a:solidFill>
                  <a:srgbClr val="000000"/>
                </a:solidFill>
                <a:latin typeface="Arial"/>
                <a:ea typeface="DejaVu Sans"/>
              </a:rPr>
              <a:t>weather, joke, time, do calculations etc.</a:t>
            </a:r>
            <a:endParaRPr b="0" lang="en-IN" sz="2600" spc="-1" strike="noStrike">
              <a:latin typeface="Arial"/>
            </a:endParaRPr>
          </a:p>
          <a:p>
            <a:pPr>
              <a:lnSpc>
                <a:spcPct val="100000"/>
              </a:lnSpc>
              <a:spcBef>
                <a:spcPts val="99"/>
              </a:spcBef>
            </a:pPr>
            <a:endParaRPr b="0" lang="en-IN" sz="2600" spc="-1" strike="noStrike">
              <a:latin typeface="Arial"/>
            </a:endParaRPr>
          </a:p>
          <a:p>
            <a:pPr marL="228600" indent="-215280">
              <a:lnSpc>
                <a:spcPct val="100000"/>
              </a:lnSpc>
              <a:spcBef>
                <a:spcPts val="99"/>
              </a:spcBef>
              <a:buClr>
                <a:srgbClr val="000000"/>
              </a:buClr>
              <a:buFont typeface="StarSymbol"/>
              <a:buAutoNum type="arabicParenR"/>
            </a:pPr>
            <a:r>
              <a:rPr b="1" lang="en-IN" sz="2600" spc="-1" strike="noStrike">
                <a:solidFill>
                  <a:srgbClr val="000000"/>
                </a:solidFill>
                <a:latin typeface="Arial"/>
                <a:ea typeface="DejaVu Sans"/>
              </a:rPr>
              <a:t>Query databases </a:t>
            </a:r>
            <a:r>
              <a:rPr b="0" lang="en-IN" sz="2600" spc="-1" strike="noStrike">
                <a:solidFill>
                  <a:srgbClr val="000000"/>
                </a:solidFill>
                <a:latin typeface="Arial"/>
                <a:ea typeface="DejaVu Sans"/>
              </a:rPr>
              <a:t>such as contacts or other custom</a:t>
            </a:r>
            <a:r>
              <a:rPr b="0" lang="en-IN" sz="2600" spc="-60" strike="noStrike">
                <a:solidFill>
                  <a:srgbClr val="000000"/>
                </a:solidFill>
                <a:latin typeface="Arial"/>
                <a:ea typeface="DejaVu Sans"/>
              </a:rPr>
              <a:t> </a:t>
            </a:r>
            <a:r>
              <a:rPr b="0" lang="en-IN" sz="2600" spc="-1" strike="noStrike">
                <a:solidFill>
                  <a:srgbClr val="000000"/>
                </a:solidFill>
                <a:latin typeface="Arial"/>
                <a:ea typeface="DejaVu Sans"/>
              </a:rPr>
              <a:t>databases.</a:t>
            </a:r>
            <a:endParaRPr b="0" lang="en-IN" sz="2600" spc="-1" strike="noStrike">
              <a:latin typeface="Arial"/>
            </a:endParaRPr>
          </a:p>
          <a:p>
            <a:pPr>
              <a:lnSpc>
                <a:spcPct val="100000"/>
              </a:lnSpc>
              <a:spcBef>
                <a:spcPts val="99"/>
              </a:spcBef>
            </a:pPr>
            <a:endParaRPr b="0" lang="en-IN" sz="2600" spc="-1" strike="noStrike">
              <a:latin typeface="Arial"/>
            </a:endParaRPr>
          </a:p>
          <a:p>
            <a:pPr>
              <a:lnSpc>
                <a:spcPct val="100000"/>
              </a:lnSpc>
              <a:spcBef>
                <a:spcPts val="99"/>
              </a:spcBef>
            </a:pPr>
            <a:endParaRPr b="0" lang="en-IN" sz="2600" spc="-1" strike="noStrike">
              <a:latin typeface="Arial"/>
            </a:endParaRPr>
          </a:p>
        </p:txBody>
      </p:sp>
      <p:sp>
        <p:nvSpPr>
          <p:cNvPr id="361" name="CustomShape 3"/>
          <p:cNvSpPr/>
          <p:nvPr/>
        </p:nvSpPr>
        <p:spPr>
          <a:xfrm>
            <a:off x="509400" y="4005720"/>
            <a:ext cx="9350640" cy="695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52440" y="1079640"/>
            <a:ext cx="3462480" cy="2302560"/>
          </a:xfrm>
          <a:prstGeom prst="rect">
            <a:avLst/>
          </a:prstGeom>
          <a:blipFill rotWithShape="0">
            <a:blip r:embed="rId1"/>
            <a:stretch>
              <a:fillRect/>
            </a:stretch>
          </a:blipFill>
          <a:ln>
            <a:noFill/>
          </a:ln>
        </p:spPr>
        <p:style>
          <a:lnRef idx="0"/>
          <a:fillRef idx="0"/>
          <a:effectRef idx="0"/>
          <a:fontRef idx="minor"/>
        </p:style>
      </p:sp>
      <p:sp>
        <p:nvSpPr>
          <p:cNvPr id="363" name="CustomShape 2"/>
          <p:cNvSpPr/>
          <p:nvPr/>
        </p:nvSpPr>
        <p:spPr>
          <a:xfrm>
            <a:off x="4320000" y="221040"/>
            <a:ext cx="295128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800" spc="-7" strike="noStrike" u="heavy">
                <a:solidFill>
                  <a:srgbClr val="000000"/>
                </a:solidFill>
                <a:uFillTx/>
                <a:latin typeface="Arial"/>
                <a:ea typeface="DejaVu Sans"/>
              </a:rPr>
              <a:t>Future</a:t>
            </a:r>
            <a:r>
              <a:rPr b="1" lang="en-IN" sz="2800" spc="-66" strike="noStrike" u="heavy">
                <a:solidFill>
                  <a:srgbClr val="000000"/>
                </a:solidFill>
                <a:uFillTx/>
                <a:latin typeface="Arial"/>
                <a:ea typeface="DejaVu Sans"/>
              </a:rPr>
              <a:t> </a:t>
            </a:r>
            <a:r>
              <a:rPr b="1" lang="en-IN" sz="2800" spc="-7" strike="noStrike" u="heavy">
                <a:solidFill>
                  <a:srgbClr val="000000"/>
                </a:solidFill>
                <a:uFillTx/>
                <a:latin typeface="Arial"/>
                <a:ea typeface="DejaVu Sans"/>
              </a:rPr>
              <a:t>targets</a:t>
            </a:r>
            <a:endParaRPr b="0" lang="en-IN" sz="2800" spc="-1" strike="noStrike">
              <a:latin typeface="Arial"/>
            </a:endParaRPr>
          </a:p>
        </p:txBody>
      </p:sp>
      <p:sp>
        <p:nvSpPr>
          <p:cNvPr id="364" name="CustomShape 3"/>
          <p:cNvSpPr/>
          <p:nvPr/>
        </p:nvSpPr>
        <p:spPr>
          <a:xfrm>
            <a:off x="437040" y="3610800"/>
            <a:ext cx="3142800" cy="2865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7" strike="noStrike">
                <a:solidFill>
                  <a:srgbClr val="000000"/>
                </a:solidFill>
                <a:latin typeface="Arial"/>
                <a:ea typeface="DejaVu Sans"/>
              </a:rPr>
              <a:t>Integration with </a:t>
            </a:r>
            <a:r>
              <a:rPr b="0" lang="en-IN" sz="1800" spc="-12" strike="noStrike">
                <a:solidFill>
                  <a:srgbClr val="000000"/>
                </a:solidFill>
                <a:latin typeface="Arial"/>
                <a:ea typeface="DejaVu Sans"/>
              </a:rPr>
              <a:t>mobile</a:t>
            </a:r>
            <a:r>
              <a:rPr b="0" lang="en-IN" sz="1800" spc="-52" strike="noStrike">
                <a:solidFill>
                  <a:srgbClr val="000000"/>
                </a:solidFill>
                <a:latin typeface="Arial"/>
                <a:ea typeface="DejaVu Sans"/>
              </a:rPr>
              <a:t> </a:t>
            </a:r>
            <a:r>
              <a:rPr b="0" lang="en-IN" sz="1800" spc="-7" strike="noStrike">
                <a:solidFill>
                  <a:srgbClr val="000000"/>
                </a:solidFill>
                <a:latin typeface="Arial"/>
                <a:ea typeface="DejaVu Sans"/>
              </a:rPr>
              <a:t>devices</a:t>
            </a:r>
            <a:endParaRPr b="0" lang="en-IN" sz="1800" spc="-1" strike="noStrike">
              <a:latin typeface="Arial"/>
            </a:endParaRPr>
          </a:p>
        </p:txBody>
      </p:sp>
      <p:sp>
        <p:nvSpPr>
          <p:cNvPr id="365" name="CustomShape 4"/>
          <p:cNvSpPr/>
          <p:nvPr/>
        </p:nvSpPr>
        <p:spPr>
          <a:xfrm>
            <a:off x="2736000" y="3095640"/>
            <a:ext cx="5055480" cy="3094920"/>
          </a:xfrm>
          <a:prstGeom prst="rect">
            <a:avLst/>
          </a:prstGeom>
          <a:blipFill rotWithShape="0">
            <a:blip r:embed="rId2"/>
            <a:stretch>
              <a:fillRect/>
            </a:stretch>
          </a:blipFill>
          <a:ln>
            <a:noFill/>
          </a:ln>
        </p:spPr>
        <p:style>
          <a:lnRef idx="0"/>
          <a:fillRef idx="0"/>
          <a:effectRef idx="0"/>
          <a:fontRef idx="minor"/>
        </p:style>
      </p:sp>
      <p:sp>
        <p:nvSpPr>
          <p:cNvPr id="366" name="CustomShape 5"/>
          <p:cNvSpPr/>
          <p:nvPr/>
        </p:nvSpPr>
        <p:spPr>
          <a:xfrm>
            <a:off x="3173760" y="5915880"/>
            <a:ext cx="4129560" cy="2865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12" strike="noStrike">
                <a:solidFill>
                  <a:srgbClr val="000000"/>
                </a:solidFill>
                <a:latin typeface="Arial"/>
                <a:ea typeface="DejaVu Sans"/>
              </a:rPr>
              <a:t>Standalone </a:t>
            </a:r>
            <a:r>
              <a:rPr b="0" lang="en-IN" sz="1800" spc="-7" strike="noStrike">
                <a:solidFill>
                  <a:srgbClr val="000000"/>
                </a:solidFill>
                <a:latin typeface="Arial"/>
                <a:ea typeface="DejaVu Sans"/>
              </a:rPr>
              <a:t>assistant using </a:t>
            </a:r>
            <a:r>
              <a:rPr b="0" lang="en-IN" sz="1800" spc="-12" strike="noStrike">
                <a:solidFill>
                  <a:srgbClr val="000000"/>
                </a:solidFill>
                <a:latin typeface="Arial"/>
                <a:ea typeface="DejaVu Sans"/>
              </a:rPr>
              <a:t>Raspberry</a:t>
            </a:r>
            <a:r>
              <a:rPr b="0" lang="en-IN" sz="1800" spc="-26" strike="noStrike">
                <a:solidFill>
                  <a:srgbClr val="000000"/>
                </a:solidFill>
                <a:latin typeface="Arial"/>
                <a:ea typeface="DejaVu Sans"/>
              </a:rPr>
              <a:t> </a:t>
            </a:r>
            <a:r>
              <a:rPr b="0" lang="en-IN" sz="1800" spc="-7" strike="noStrike">
                <a:solidFill>
                  <a:srgbClr val="000000"/>
                </a:solidFill>
                <a:latin typeface="Arial"/>
                <a:ea typeface="DejaVu Sans"/>
              </a:rPr>
              <a:t>Pi</a:t>
            </a:r>
            <a:endParaRPr b="0" lang="en-IN" sz="1800" spc="-1" strike="noStrike">
              <a:latin typeface="Arial"/>
            </a:endParaRPr>
          </a:p>
        </p:txBody>
      </p:sp>
      <p:sp>
        <p:nvSpPr>
          <p:cNvPr id="367" name="CustomShape 6"/>
          <p:cNvSpPr/>
          <p:nvPr/>
        </p:nvSpPr>
        <p:spPr>
          <a:xfrm>
            <a:off x="7411680" y="864000"/>
            <a:ext cx="4479840" cy="3310560"/>
          </a:xfrm>
          <a:prstGeom prst="rect">
            <a:avLst/>
          </a:prstGeom>
          <a:blipFill rotWithShape="0">
            <a:blip r:embed="rId3"/>
            <a:stretch>
              <a:fillRect/>
            </a:stretch>
          </a:blipFill>
          <a:ln>
            <a:noFill/>
          </a:ln>
        </p:spPr>
        <p:style>
          <a:lnRef idx="0"/>
          <a:fillRef idx="0"/>
          <a:effectRef idx="0"/>
          <a:fontRef idx="minor"/>
        </p:style>
      </p:sp>
      <p:sp>
        <p:nvSpPr>
          <p:cNvPr id="368" name="CustomShape 7"/>
          <p:cNvSpPr/>
          <p:nvPr/>
        </p:nvSpPr>
        <p:spPr>
          <a:xfrm>
            <a:off x="8285760" y="4330800"/>
            <a:ext cx="2521800" cy="28656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12" strike="noStrike">
                <a:solidFill>
                  <a:srgbClr val="000000"/>
                </a:solidFill>
                <a:latin typeface="Arial"/>
                <a:ea typeface="DejaVu Sans"/>
              </a:rPr>
              <a:t>Commercialised</a:t>
            </a:r>
            <a:r>
              <a:rPr b="0" lang="en-IN" sz="1800" spc="-15" strike="noStrike">
                <a:solidFill>
                  <a:srgbClr val="000000"/>
                </a:solidFill>
                <a:latin typeface="Arial"/>
                <a:ea typeface="DejaVu Sans"/>
              </a:rPr>
              <a:t> </a:t>
            </a:r>
            <a:r>
              <a:rPr b="0" lang="en-IN" sz="1800" spc="-12" strike="noStrike">
                <a:solidFill>
                  <a:srgbClr val="000000"/>
                </a:solidFill>
                <a:latin typeface="Arial"/>
                <a:ea typeface="DejaVu Sans"/>
              </a:rPr>
              <a:t>chatbox</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4392000" y="362520"/>
            <a:ext cx="3315960" cy="932760"/>
          </a:xfrm>
          <a:prstGeom prst="rect">
            <a:avLst/>
          </a:prstGeom>
          <a:noFill/>
          <a:ln>
            <a:noFill/>
          </a:ln>
        </p:spPr>
        <p:style>
          <a:lnRef idx="0"/>
          <a:fillRef idx="0"/>
          <a:effectRef idx="0"/>
          <a:fontRef idx="minor"/>
        </p:style>
        <p:txBody>
          <a:bodyPr lIns="0" rIns="0" tIns="0" bIns="0" anchor="ctr">
            <a:noAutofit/>
          </a:bodyPr>
          <a:p>
            <a:pPr>
              <a:lnSpc>
                <a:spcPct val="100000"/>
              </a:lnSpc>
            </a:pPr>
            <a:r>
              <a:rPr b="1" lang="en-IN" sz="3600" spc="-1" strike="noStrike" u="sng">
                <a:solidFill>
                  <a:srgbClr val="000000"/>
                </a:solidFill>
                <a:uFillTx/>
                <a:latin typeface="Arial"/>
                <a:ea typeface="DejaVu Sans"/>
              </a:rPr>
              <a:t>Conclusion</a:t>
            </a:r>
            <a:endParaRPr b="0" lang="en-IN" sz="3600" spc="-1" strike="noStrike">
              <a:latin typeface="Arial"/>
            </a:endParaRPr>
          </a:p>
        </p:txBody>
      </p:sp>
      <p:sp>
        <p:nvSpPr>
          <p:cNvPr id="370" name="CustomShape 2"/>
          <p:cNvSpPr/>
          <p:nvPr/>
        </p:nvSpPr>
        <p:spPr>
          <a:xfrm>
            <a:off x="504000" y="1584000"/>
            <a:ext cx="11159280" cy="5039280"/>
          </a:xfrm>
          <a:prstGeom prst="rect">
            <a:avLst/>
          </a:prstGeom>
          <a:noFill/>
          <a:ln>
            <a:noFill/>
          </a:ln>
        </p:spPr>
        <p:style>
          <a:lnRef idx="0"/>
          <a:fillRef idx="0"/>
          <a:effectRef idx="0"/>
          <a:fontRef idx="minor"/>
        </p:style>
        <p:txBody>
          <a:bodyPr lIns="90000" rIns="90000" tIns="45000" bIns="45000">
            <a:noAutofit/>
          </a:bodyPr>
          <a:p>
            <a:pPr algn="just">
              <a:lnSpc>
                <a:spcPct val="100000"/>
              </a:lnSpc>
              <a:spcBef>
                <a:spcPts val="1191"/>
              </a:spcBef>
              <a:spcAft>
                <a:spcPts val="992"/>
              </a:spcAft>
            </a:pPr>
            <a:r>
              <a:rPr b="0" lang="en-IN" sz="2200" spc="-1" strike="noStrike">
                <a:solidFill>
                  <a:srgbClr val="000000"/>
                </a:solidFill>
                <a:latin typeface="Arial"/>
                <a:ea typeface="DejaVu Sans"/>
              </a:rPr>
              <a:t>	</a:t>
            </a:r>
            <a:r>
              <a:rPr b="0" lang="en-IN" sz="2200" spc="-1" strike="noStrike">
                <a:solidFill>
                  <a:srgbClr val="000000"/>
                </a:solidFill>
                <a:latin typeface="Arial"/>
                <a:ea typeface="DejaVu Sans"/>
              </a:rPr>
              <a:t>Through this voice assistant, we have automated various services using a single line command. It eases most of the tasks of the user like searching the web, retrieving weather forecast details, vocabulary help and medical related queries. We aim to make this project a complete server assistant and make it smart enough to act as a replacement for a general server administration. The future plans include integrating Anton with mobile using React Native to provide a synchronised experience between the two connected devices. Further, in the long run, Anton is planned to feature auto deployment supporting elastic beanstalk, backup files, and all operations which a general Server Administrator does. The functionality would be seamless enough to replace the Server Administrator with Anotn.</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4624920" y="576000"/>
            <a:ext cx="221436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3200" spc="-12" strike="noStrike" u="heavy">
                <a:solidFill>
                  <a:srgbClr val="000000"/>
                </a:solidFill>
                <a:uFillTx/>
                <a:latin typeface="Arial"/>
                <a:ea typeface="DejaVu Sans"/>
              </a:rPr>
              <a:t>References</a:t>
            </a:r>
            <a:endParaRPr b="0" lang="en-IN" sz="3200" spc="-1" strike="noStrike">
              <a:latin typeface="Arial"/>
            </a:endParaRPr>
          </a:p>
        </p:txBody>
      </p:sp>
      <p:sp>
        <p:nvSpPr>
          <p:cNvPr id="372" name="CustomShape 2"/>
          <p:cNvSpPr/>
          <p:nvPr/>
        </p:nvSpPr>
        <p:spPr>
          <a:xfrm>
            <a:off x="525240" y="1609200"/>
            <a:ext cx="10202040" cy="3386520"/>
          </a:xfrm>
          <a:prstGeom prst="rect">
            <a:avLst/>
          </a:prstGeom>
          <a:noFill/>
          <a:ln>
            <a:noFill/>
          </a:ln>
        </p:spPr>
        <p:style>
          <a:lnRef idx="0"/>
          <a:fillRef idx="0"/>
          <a:effectRef idx="0"/>
          <a:fontRef idx="minor"/>
        </p:style>
        <p:txBody>
          <a:bodyPr lIns="0" rIns="0" tIns="14040" bIns="0">
            <a:spAutoFit/>
          </a:bodyPr>
          <a:p>
            <a:pPr marL="254160" indent="-215280">
              <a:lnSpc>
                <a:spcPct val="100000"/>
              </a:lnSpc>
              <a:spcBef>
                <a:spcPts val="111"/>
              </a:spcBef>
              <a:buClr>
                <a:srgbClr val="000000"/>
              </a:buClr>
              <a:buSzPct val="78000"/>
              <a:buFont typeface="Wingdings" charset="2"/>
              <a:buChar char=""/>
            </a:pPr>
            <a:r>
              <a:rPr b="0" lang="en-IN" sz="2000" spc="-7" strike="noStrike">
                <a:solidFill>
                  <a:srgbClr val="000000"/>
                </a:solidFill>
                <a:latin typeface="Arial"/>
                <a:ea typeface="DejaVu Sans"/>
              </a:rPr>
              <a:t>Digital Personal Assistant </a:t>
            </a:r>
            <a:r>
              <a:rPr b="0" lang="en-IN" sz="2000" spc="-1" strike="noStrike">
                <a:solidFill>
                  <a:srgbClr val="000000"/>
                </a:solidFill>
                <a:latin typeface="Arial"/>
                <a:ea typeface="DejaVu Sans"/>
              </a:rPr>
              <a:t>for the </a:t>
            </a:r>
            <a:r>
              <a:rPr b="0" lang="en-IN" sz="2000" spc="-7" strike="noStrike">
                <a:solidFill>
                  <a:srgbClr val="000000"/>
                </a:solidFill>
                <a:latin typeface="Arial"/>
                <a:ea typeface="DejaVu Sans"/>
              </a:rPr>
              <a:t>Enterprise2013 Intel White</a:t>
            </a:r>
            <a:r>
              <a:rPr b="0" lang="en-IN" sz="2000" spc="-92" strike="noStrike">
                <a:solidFill>
                  <a:srgbClr val="000000"/>
                </a:solidFill>
                <a:latin typeface="Arial"/>
                <a:ea typeface="DejaVu Sans"/>
              </a:rPr>
              <a:t> </a:t>
            </a:r>
            <a:r>
              <a:rPr b="0" lang="en-IN" sz="2000" spc="-21" strike="noStrike">
                <a:solidFill>
                  <a:srgbClr val="000000"/>
                </a:solidFill>
                <a:latin typeface="Arial"/>
                <a:ea typeface="DejaVu Sans"/>
              </a:rPr>
              <a:t>Paper.</a:t>
            </a:r>
            <a:endParaRPr b="0" lang="en-IN" sz="2000" spc="-1" strike="noStrike">
              <a:latin typeface="Arial"/>
            </a:endParaRPr>
          </a:p>
          <a:p>
            <a:pPr>
              <a:lnSpc>
                <a:spcPct val="100000"/>
              </a:lnSpc>
              <a:spcBef>
                <a:spcPts val="20"/>
              </a:spcBef>
            </a:pPr>
            <a:endParaRPr b="0" lang="en-IN" sz="2000" spc="-1" strike="noStrike">
              <a:latin typeface="Arial"/>
            </a:endParaRPr>
          </a:p>
          <a:p>
            <a:pPr marL="254160" indent="-215280">
              <a:lnSpc>
                <a:spcPct val="161000"/>
              </a:lnSpc>
              <a:buClr>
                <a:srgbClr val="000000"/>
              </a:buClr>
              <a:buSzPct val="78000"/>
              <a:buFont typeface="Wingdings" charset="2"/>
              <a:buChar char=""/>
            </a:pPr>
            <a:r>
              <a:rPr b="0" lang="en-IN" sz="2000" spc="-7" strike="noStrike">
                <a:solidFill>
                  <a:srgbClr val="000000"/>
                </a:solidFill>
                <a:latin typeface="Arial"/>
                <a:ea typeface="DejaVu Sans"/>
              </a:rPr>
              <a:t>Comerford, </a:t>
            </a:r>
            <a:r>
              <a:rPr b="0" lang="en-IN" sz="2000" spc="-1" strike="noStrike">
                <a:solidFill>
                  <a:srgbClr val="000000"/>
                </a:solidFill>
                <a:latin typeface="Arial"/>
                <a:ea typeface="DejaVu Sans"/>
              </a:rPr>
              <a:t>L, </a:t>
            </a:r>
            <a:r>
              <a:rPr b="0" lang="en-IN" sz="2000" spc="-7" strike="noStrike">
                <a:solidFill>
                  <a:srgbClr val="000000"/>
                </a:solidFill>
                <a:latin typeface="Arial"/>
                <a:ea typeface="DejaVu Sans"/>
              </a:rPr>
              <a:t>Frank, D, Gopalakrishnan </a:t>
            </a:r>
            <a:r>
              <a:rPr b="0" lang="en-IN" sz="2000" spc="-120" strike="noStrike">
                <a:solidFill>
                  <a:srgbClr val="000000"/>
                </a:solidFill>
                <a:latin typeface="Arial"/>
                <a:ea typeface="DejaVu Sans"/>
              </a:rPr>
              <a:t>P, </a:t>
            </a:r>
            <a:r>
              <a:rPr b="0" lang="en-IN" sz="2000" spc="-7" strike="noStrike">
                <a:solidFill>
                  <a:srgbClr val="000000"/>
                </a:solidFill>
                <a:latin typeface="Arial"/>
                <a:ea typeface="DejaVu Sans"/>
              </a:rPr>
              <a:t>Gopinath </a:t>
            </a:r>
            <a:r>
              <a:rPr b="0" lang="en-IN" sz="2000" spc="-1" strike="noStrike">
                <a:solidFill>
                  <a:srgbClr val="000000"/>
                </a:solidFill>
                <a:latin typeface="Arial"/>
                <a:ea typeface="DejaVu Sans"/>
              </a:rPr>
              <a:t>R and </a:t>
            </a:r>
            <a:r>
              <a:rPr b="0" lang="en-IN" sz="2000" spc="-7" strike="noStrike">
                <a:solidFill>
                  <a:srgbClr val="000000"/>
                </a:solidFill>
                <a:latin typeface="Arial"/>
                <a:ea typeface="DejaVu Sans"/>
              </a:rPr>
              <a:t>Sredivya J. </a:t>
            </a:r>
            <a:r>
              <a:rPr b="0" lang="en-IN" sz="2000" spc="-1" strike="noStrike">
                <a:solidFill>
                  <a:srgbClr val="000000"/>
                </a:solidFill>
                <a:latin typeface="Arial"/>
                <a:ea typeface="DejaVu Sans"/>
              </a:rPr>
              <a:t>2001 The IBM </a:t>
            </a:r>
            <a:r>
              <a:rPr b="0" lang="en-IN" sz="2000" spc="-7" strike="noStrike">
                <a:solidFill>
                  <a:srgbClr val="000000"/>
                </a:solidFill>
                <a:latin typeface="Arial"/>
                <a:ea typeface="DejaVu Sans"/>
              </a:rPr>
              <a:t>Personal  Speech Assistant Acoustics, </a:t>
            </a:r>
            <a:r>
              <a:rPr b="0" lang="en-IN" sz="2000" spc="-1" strike="noStrike">
                <a:solidFill>
                  <a:srgbClr val="000000"/>
                </a:solidFill>
                <a:latin typeface="Arial"/>
                <a:ea typeface="DejaVu Sans"/>
              </a:rPr>
              <a:t>Speech, and </a:t>
            </a:r>
            <a:r>
              <a:rPr b="0" lang="en-IN" sz="2000" spc="-7" strike="noStrike">
                <a:solidFill>
                  <a:srgbClr val="000000"/>
                </a:solidFill>
                <a:latin typeface="Arial"/>
                <a:ea typeface="DejaVu Sans"/>
              </a:rPr>
              <a:t>Signal Processing Proc. </a:t>
            </a:r>
            <a:r>
              <a:rPr b="0" lang="en-IN" sz="2000" spc="-1" strike="noStrike">
                <a:solidFill>
                  <a:srgbClr val="000000"/>
                </a:solidFill>
                <a:latin typeface="Arial"/>
                <a:ea typeface="DejaVu Sans"/>
              </a:rPr>
              <a:t>Of International </a:t>
            </a:r>
            <a:r>
              <a:rPr b="0" lang="en-IN" sz="2000" spc="-7" strike="noStrike">
                <a:solidFill>
                  <a:srgbClr val="000000"/>
                </a:solidFill>
                <a:latin typeface="Arial"/>
                <a:ea typeface="DejaVu Sans"/>
              </a:rPr>
              <a:t>Conference  </a:t>
            </a:r>
            <a:r>
              <a:rPr b="0" lang="en-IN" sz="2000" spc="-1" strike="noStrike">
                <a:solidFill>
                  <a:srgbClr val="000000"/>
                </a:solidFill>
                <a:latin typeface="Arial"/>
                <a:ea typeface="DejaVu Sans"/>
              </a:rPr>
              <a:t>on </a:t>
            </a:r>
            <a:r>
              <a:rPr b="0" lang="en-IN" sz="2000" spc="-7" strike="noStrike">
                <a:solidFill>
                  <a:srgbClr val="000000"/>
                </a:solidFill>
                <a:latin typeface="Arial"/>
                <a:ea typeface="DejaVu Sans"/>
              </a:rPr>
              <a:t>Speech </a:t>
            </a:r>
            <a:r>
              <a:rPr b="0" lang="en-IN" sz="2000" spc="-1" strike="noStrike">
                <a:solidFill>
                  <a:srgbClr val="000000"/>
                </a:solidFill>
                <a:latin typeface="Arial"/>
                <a:ea typeface="DejaVu Sans"/>
              </a:rPr>
              <a:t>and </a:t>
            </a:r>
            <a:r>
              <a:rPr b="0" lang="en-IN" sz="2000" spc="-7" strike="noStrike">
                <a:solidFill>
                  <a:srgbClr val="000000"/>
                </a:solidFill>
                <a:latin typeface="Arial"/>
                <a:ea typeface="DejaVu Sans"/>
              </a:rPr>
              <a:t>Signal processing, </a:t>
            </a:r>
            <a:r>
              <a:rPr b="0" lang="en-IN" sz="2000" spc="-1" strike="noStrike">
                <a:solidFill>
                  <a:srgbClr val="000000"/>
                </a:solidFill>
                <a:latin typeface="Arial"/>
                <a:ea typeface="DejaVu Sans"/>
              </a:rPr>
              <a:t>1 </a:t>
            </a:r>
            <a:r>
              <a:rPr b="0" lang="en-IN" sz="2000" spc="-7" strike="noStrike">
                <a:solidFill>
                  <a:srgbClr val="000000"/>
                </a:solidFill>
                <a:latin typeface="Arial"/>
                <a:ea typeface="DejaVu Sans"/>
              </a:rPr>
              <a:t>1-4</a:t>
            </a:r>
            <a:endParaRPr b="0" lang="en-IN" sz="2000" spc="-1" strike="noStrike">
              <a:latin typeface="Arial"/>
            </a:endParaRPr>
          </a:p>
          <a:p>
            <a:pPr>
              <a:lnSpc>
                <a:spcPct val="100000"/>
              </a:lnSpc>
              <a:spcBef>
                <a:spcPts val="14"/>
              </a:spcBef>
            </a:pPr>
            <a:endParaRPr b="0" lang="en-IN" sz="2000" spc="-1" strike="noStrike">
              <a:latin typeface="Arial"/>
            </a:endParaRPr>
          </a:p>
          <a:p>
            <a:pPr marL="254160" indent="-215280">
              <a:lnSpc>
                <a:spcPct val="161000"/>
              </a:lnSpc>
              <a:buClr>
                <a:srgbClr val="000000"/>
              </a:buClr>
              <a:buSzPct val="78000"/>
              <a:buFont typeface="Wingdings" charset="2"/>
              <a:buChar char=""/>
            </a:pPr>
            <a:r>
              <a:rPr b="0" lang="en-IN" sz="2000" spc="-7" strike="noStrike">
                <a:solidFill>
                  <a:srgbClr val="000000"/>
                </a:solidFill>
                <a:latin typeface="Arial"/>
                <a:ea typeface="DejaVu Sans"/>
              </a:rPr>
              <a:t>Paul </a:t>
            </a:r>
            <a:r>
              <a:rPr b="0" lang="en-IN" sz="2000" spc="-35" strike="noStrike">
                <a:solidFill>
                  <a:srgbClr val="000000"/>
                </a:solidFill>
                <a:latin typeface="Arial"/>
                <a:ea typeface="DejaVu Sans"/>
              </a:rPr>
              <a:t>Taylor </a:t>
            </a:r>
            <a:r>
              <a:rPr b="0" lang="en-IN" sz="2000" spc="-1" strike="noStrike">
                <a:solidFill>
                  <a:srgbClr val="000000"/>
                </a:solidFill>
                <a:latin typeface="Arial"/>
                <a:ea typeface="DejaVu Sans"/>
              </a:rPr>
              <a:t>2007, </a:t>
            </a:r>
            <a:r>
              <a:rPr b="0" lang="en-IN" sz="2000" spc="-35" strike="noStrike">
                <a:solidFill>
                  <a:srgbClr val="000000"/>
                </a:solidFill>
                <a:latin typeface="Arial"/>
                <a:ea typeface="DejaVu Sans"/>
              </a:rPr>
              <a:t>Text-To-Speech </a:t>
            </a:r>
            <a:r>
              <a:rPr b="0" lang="en-IN" sz="2000" spc="-7" strike="noStrike">
                <a:solidFill>
                  <a:srgbClr val="000000"/>
                </a:solidFill>
                <a:latin typeface="Arial"/>
                <a:ea typeface="DejaVu Sans"/>
              </a:rPr>
              <a:t>Synthesis University </a:t>
            </a:r>
            <a:r>
              <a:rPr b="0" lang="en-IN" sz="2000" spc="-1" strike="noStrike">
                <a:solidFill>
                  <a:srgbClr val="000000"/>
                </a:solidFill>
                <a:latin typeface="Arial"/>
                <a:ea typeface="DejaVu Sans"/>
              </a:rPr>
              <a:t>of </a:t>
            </a:r>
            <a:r>
              <a:rPr b="0" lang="en-IN" sz="2000" spc="-7" strike="noStrike">
                <a:solidFill>
                  <a:srgbClr val="000000"/>
                </a:solidFill>
                <a:latin typeface="Arial"/>
                <a:ea typeface="DejaVu Sans"/>
              </a:rPr>
              <a:t>Cambridge </a:t>
            </a:r>
            <a:r>
              <a:rPr b="0" lang="en-IN" sz="2000" spc="-1" strike="noStrike">
                <a:solidFill>
                  <a:srgbClr val="000000"/>
                </a:solidFill>
                <a:latin typeface="Arial"/>
                <a:ea typeface="DejaVu Sans"/>
              </a:rPr>
              <a:t>pp 45-56. [5] </a:t>
            </a:r>
            <a:r>
              <a:rPr b="0" lang="en-IN" sz="2000" spc="-72" strike="noStrike">
                <a:solidFill>
                  <a:srgbClr val="000000"/>
                </a:solidFill>
                <a:latin typeface="Arial"/>
                <a:ea typeface="DejaVu Sans"/>
              </a:rPr>
              <a:t>Tom </a:t>
            </a:r>
            <a:r>
              <a:rPr b="0" lang="en-IN" sz="2000" spc="-1" strike="noStrike">
                <a:solidFill>
                  <a:srgbClr val="000000"/>
                </a:solidFill>
                <a:latin typeface="Arial"/>
                <a:ea typeface="DejaVu Sans"/>
              </a:rPr>
              <a:t>M.  </a:t>
            </a:r>
            <a:r>
              <a:rPr b="0" lang="en-IN" sz="2000" spc="-7" strike="noStrike">
                <a:solidFill>
                  <a:srgbClr val="000000"/>
                </a:solidFill>
                <a:latin typeface="Arial"/>
                <a:ea typeface="DejaVu Sans"/>
              </a:rPr>
              <a:t>Mitchell </a:t>
            </a:r>
            <a:r>
              <a:rPr b="0" lang="en-IN" sz="2000" spc="-1" strike="noStrike">
                <a:solidFill>
                  <a:srgbClr val="000000"/>
                </a:solidFill>
                <a:latin typeface="Arial"/>
                <a:ea typeface="DejaVu Sans"/>
              </a:rPr>
              <a:t>1997, </a:t>
            </a:r>
            <a:r>
              <a:rPr b="0" lang="en-IN" sz="2000" spc="-7" strike="noStrike">
                <a:solidFill>
                  <a:srgbClr val="000000"/>
                </a:solidFill>
                <a:latin typeface="Arial"/>
                <a:ea typeface="DejaVu Sans"/>
              </a:rPr>
              <a:t>Machine </a:t>
            </a:r>
            <a:r>
              <a:rPr b="0" lang="en-IN" sz="2000" spc="-1" strike="noStrike">
                <a:solidFill>
                  <a:srgbClr val="000000"/>
                </a:solidFill>
                <a:latin typeface="Arial"/>
                <a:ea typeface="DejaVu Sans"/>
              </a:rPr>
              <a:t>Learning, </a:t>
            </a:r>
            <a:r>
              <a:rPr b="0" lang="en-IN" sz="2000" spc="-7" strike="noStrike">
                <a:solidFill>
                  <a:srgbClr val="000000"/>
                </a:solidFill>
                <a:latin typeface="Arial"/>
                <a:ea typeface="DejaVu Sans"/>
              </a:rPr>
              <a:t>McGraw </a:t>
            </a:r>
            <a:r>
              <a:rPr b="0" lang="en-IN" sz="2000" spc="-12" strike="noStrike">
                <a:solidFill>
                  <a:srgbClr val="000000"/>
                </a:solidFill>
                <a:latin typeface="Arial"/>
                <a:ea typeface="DejaVu Sans"/>
              </a:rPr>
              <a:t>Hill </a:t>
            </a:r>
            <a:r>
              <a:rPr b="0" lang="en-IN" sz="2000" spc="-1" strike="noStrike">
                <a:solidFill>
                  <a:srgbClr val="000000"/>
                </a:solidFill>
                <a:latin typeface="Arial"/>
                <a:ea typeface="DejaVu Sans"/>
              </a:rPr>
              <a:t>pp</a:t>
            </a:r>
            <a:r>
              <a:rPr b="0" lang="en-IN" sz="2000" spc="7" strike="noStrike">
                <a:solidFill>
                  <a:srgbClr val="000000"/>
                </a:solidFill>
                <a:latin typeface="Arial"/>
                <a:ea typeface="DejaVu Sans"/>
              </a:rPr>
              <a:t> </a:t>
            </a:r>
            <a:r>
              <a:rPr b="0" lang="en-IN" sz="2000" spc="-1" strike="noStrike">
                <a:solidFill>
                  <a:srgbClr val="000000"/>
                </a:solidFill>
                <a:latin typeface="Arial"/>
                <a:ea typeface="DejaVu Sans"/>
              </a:rPr>
              <a:t>88-92.</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168000" y="2736000"/>
            <a:ext cx="5450400" cy="123120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8000" spc="-15" strike="noStrike">
                <a:solidFill>
                  <a:srgbClr val="000000"/>
                </a:solidFill>
                <a:latin typeface="Arial"/>
                <a:ea typeface="DejaVu Sans"/>
              </a:rPr>
              <a:t>Thank</a:t>
            </a:r>
            <a:r>
              <a:rPr b="1" lang="en-IN" sz="8000" spc="-236" strike="noStrike">
                <a:solidFill>
                  <a:srgbClr val="000000"/>
                </a:solidFill>
                <a:latin typeface="Arial"/>
                <a:ea typeface="DejaVu Sans"/>
              </a:rPr>
              <a:t> </a:t>
            </a:r>
            <a:r>
              <a:rPr b="1" lang="en-IN" sz="8000" spc="-160" strike="noStrike">
                <a:solidFill>
                  <a:srgbClr val="000000"/>
                </a:solidFill>
                <a:latin typeface="Arial"/>
                <a:ea typeface="DejaVu Sans"/>
              </a:rPr>
              <a:t>You!</a:t>
            </a:r>
            <a:endParaRPr b="0" lang="en-IN" sz="8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4032000" y="504000"/>
            <a:ext cx="309060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4000" spc="-12" strike="noStrike" u="heavy">
                <a:solidFill>
                  <a:srgbClr val="000000"/>
                </a:solidFill>
                <a:uFillTx/>
                <a:latin typeface="DejaVu Sans"/>
                <a:ea typeface="DejaVu Sans"/>
              </a:rPr>
              <a:t>Motivation</a:t>
            </a:r>
            <a:endParaRPr b="0" lang="en-IN" sz="4000" spc="-1" strike="noStrike">
              <a:latin typeface="Arial"/>
            </a:endParaRPr>
          </a:p>
        </p:txBody>
      </p:sp>
      <p:sp>
        <p:nvSpPr>
          <p:cNvPr id="304" name="CustomShape 2"/>
          <p:cNvSpPr/>
          <p:nvPr/>
        </p:nvSpPr>
        <p:spPr>
          <a:xfrm>
            <a:off x="564120" y="1518840"/>
            <a:ext cx="10886040" cy="2939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400" spc="-7" strike="noStrike">
                <a:solidFill>
                  <a:srgbClr val="000000"/>
                </a:solidFill>
                <a:latin typeface="Times New Roman"/>
                <a:ea typeface="DejaVu Sans"/>
              </a:rPr>
              <a:t>Speech processing </a:t>
            </a:r>
            <a:r>
              <a:rPr b="0" lang="en-IN" sz="2400" spc="-1" strike="noStrike">
                <a:solidFill>
                  <a:srgbClr val="000000"/>
                </a:solidFill>
                <a:latin typeface="Times New Roman"/>
                <a:ea typeface="DejaVu Sans"/>
              </a:rPr>
              <a:t>has been </a:t>
            </a:r>
            <a:r>
              <a:rPr b="0" lang="en-IN" sz="2400" spc="-7" strike="noStrike">
                <a:solidFill>
                  <a:srgbClr val="000000"/>
                </a:solidFill>
                <a:latin typeface="Times New Roman"/>
                <a:ea typeface="DejaVu Sans"/>
              </a:rPr>
              <a:t>an </a:t>
            </a:r>
            <a:r>
              <a:rPr b="0" lang="en-IN" sz="2400" spc="-1" strike="noStrike">
                <a:solidFill>
                  <a:srgbClr val="000000"/>
                </a:solidFill>
                <a:latin typeface="Times New Roman"/>
                <a:ea typeface="DejaVu Sans"/>
              </a:rPr>
              <a:t>area of interest for the </a:t>
            </a:r>
            <a:r>
              <a:rPr b="0" lang="en-IN" sz="2400" spc="-7" strike="noStrike">
                <a:solidFill>
                  <a:srgbClr val="000000"/>
                </a:solidFill>
                <a:latin typeface="Times New Roman"/>
                <a:ea typeface="DejaVu Sans"/>
              </a:rPr>
              <a:t>last </a:t>
            </a:r>
            <a:r>
              <a:rPr b="0" lang="en-IN" sz="2400" spc="-1" strike="noStrike">
                <a:solidFill>
                  <a:srgbClr val="000000"/>
                </a:solidFill>
                <a:latin typeface="Times New Roman"/>
                <a:ea typeface="DejaVu Sans"/>
              </a:rPr>
              <a:t>four </a:t>
            </a:r>
            <a:r>
              <a:rPr b="0" lang="en-IN" sz="2400" spc="-7" strike="noStrike">
                <a:solidFill>
                  <a:srgbClr val="000000"/>
                </a:solidFill>
                <a:latin typeface="Times New Roman"/>
                <a:ea typeface="DejaVu Sans"/>
              </a:rPr>
              <a:t>decades, </a:t>
            </a:r>
            <a:r>
              <a:rPr b="0" lang="en-IN" sz="2400" spc="-1" strike="noStrike">
                <a:solidFill>
                  <a:srgbClr val="000000"/>
                </a:solidFill>
                <a:latin typeface="Times New Roman"/>
                <a:ea typeface="DejaVu Sans"/>
              </a:rPr>
              <a:t>but the last  </a:t>
            </a:r>
            <a:r>
              <a:rPr b="0" lang="en-IN" sz="2400" spc="-7" strike="noStrike">
                <a:solidFill>
                  <a:srgbClr val="000000"/>
                </a:solidFill>
                <a:latin typeface="Times New Roman"/>
                <a:ea typeface="DejaVu Sans"/>
              </a:rPr>
              <a:t>decade </a:t>
            </a:r>
            <a:r>
              <a:rPr b="0" lang="en-IN" sz="2400" spc="-1" strike="noStrike">
                <a:solidFill>
                  <a:srgbClr val="000000"/>
                </a:solidFill>
                <a:latin typeface="Times New Roman"/>
                <a:ea typeface="DejaVu Sans"/>
              </a:rPr>
              <a:t>has </a:t>
            </a:r>
            <a:r>
              <a:rPr b="0" lang="en-IN" sz="2400" spc="-7" strike="noStrike">
                <a:solidFill>
                  <a:srgbClr val="000000"/>
                </a:solidFill>
                <a:latin typeface="Times New Roman"/>
                <a:ea typeface="DejaVu Sans"/>
              </a:rPr>
              <a:t>witnessed </a:t>
            </a:r>
            <a:r>
              <a:rPr b="0" lang="en-IN" sz="2400" spc="-1" strike="noStrike">
                <a:solidFill>
                  <a:srgbClr val="000000"/>
                </a:solidFill>
                <a:latin typeface="Times New Roman"/>
                <a:ea typeface="DejaVu Sans"/>
              </a:rPr>
              <a:t>significant progress in this area of </a:t>
            </a:r>
            <a:r>
              <a:rPr b="0" lang="en-IN" sz="2400" spc="-7" strike="noStrike">
                <a:solidFill>
                  <a:srgbClr val="000000"/>
                </a:solidFill>
                <a:latin typeface="Times New Roman"/>
                <a:ea typeface="DejaVu Sans"/>
              </a:rPr>
              <a:t>research. This </a:t>
            </a:r>
            <a:r>
              <a:rPr b="0" lang="en-IN" sz="2400" spc="-1" strike="noStrike">
                <a:solidFill>
                  <a:srgbClr val="000000"/>
                </a:solidFill>
                <a:latin typeface="Times New Roman"/>
                <a:ea typeface="DejaVu Sans"/>
              </a:rPr>
              <a:t>progress </a:t>
            </a:r>
            <a:r>
              <a:rPr b="0" lang="en-IN" sz="2400" spc="-7" strike="noStrike">
                <a:solidFill>
                  <a:srgbClr val="000000"/>
                </a:solidFill>
                <a:latin typeface="Times New Roman"/>
                <a:ea typeface="DejaVu Sans"/>
              </a:rPr>
              <a:t>has been  possible </a:t>
            </a:r>
            <a:r>
              <a:rPr b="0" lang="en-IN" sz="2400" spc="-1" strike="noStrike">
                <a:solidFill>
                  <a:srgbClr val="000000"/>
                </a:solidFill>
                <a:latin typeface="Times New Roman"/>
                <a:ea typeface="DejaVu Sans"/>
              </a:rPr>
              <a:t>mainly due to the recent advances made in the powerful and </a:t>
            </a:r>
            <a:r>
              <a:rPr b="0" lang="en-IN" sz="2400" spc="-7" strike="noStrike">
                <a:solidFill>
                  <a:srgbClr val="000000"/>
                </a:solidFill>
                <a:latin typeface="Times New Roman"/>
                <a:ea typeface="DejaVu Sans"/>
              </a:rPr>
              <a:t>efficient speech  processing </a:t>
            </a:r>
            <a:r>
              <a:rPr b="0" lang="en-IN" sz="2400" spc="-1" strike="noStrike">
                <a:solidFill>
                  <a:srgbClr val="000000"/>
                </a:solidFill>
                <a:latin typeface="Times New Roman"/>
                <a:ea typeface="DejaVu Sans"/>
              </a:rPr>
              <a:t>techniques such </a:t>
            </a:r>
            <a:r>
              <a:rPr b="0" lang="en-IN" sz="2400" spc="-7" strike="noStrike">
                <a:solidFill>
                  <a:srgbClr val="000000"/>
                </a:solidFill>
                <a:latin typeface="Times New Roman"/>
                <a:ea typeface="DejaVu Sans"/>
              </a:rPr>
              <a:t>as </a:t>
            </a:r>
            <a:r>
              <a:rPr b="0" lang="en-IN" sz="2400" spc="-1" strike="noStrike">
                <a:solidFill>
                  <a:srgbClr val="000000"/>
                </a:solidFill>
                <a:latin typeface="Times New Roman"/>
                <a:ea typeface="DejaVu Sans"/>
              </a:rPr>
              <a:t>vector quantization, hidden Markov Model</a:t>
            </a:r>
            <a:r>
              <a:rPr b="0" lang="en-IN" sz="2400" spc="-32" strike="noStrike">
                <a:solidFill>
                  <a:srgbClr val="000000"/>
                </a:solidFill>
                <a:latin typeface="Times New Roman"/>
                <a:ea typeface="DejaVu Sans"/>
              </a:rPr>
              <a:t> </a:t>
            </a:r>
            <a:r>
              <a:rPr b="0" lang="en-IN" sz="2400" spc="-1" strike="noStrike">
                <a:solidFill>
                  <a:srgbClr val="000000"/>
                </a:solidFill>
                <a:latin typeface="Times New Roman"/>
                <a:ea typeface="DejaVu Sans"/>
              </a:rPr>
              <a:t>etc.</a:t>
            </a:r>
            <a:endParaRPr b="0" lang="en-IN" sz="2400" spc="-1" strike="noStrike">
              <a:latin typeface="Arial"/>
            </a:endParaRPr>
          </a:p>
          <a:p>
            <a:pPr marL="12600">
              <a:lnSpc>
                <a:spcPct val="100000"/>
              </a:lnSpc>
              <a:spcBef>
                <a:spcPts val="6"/>
              </a:spcBef>
            </a:pPr>
            <a:endParaRPr b="0" lang="en-IN" sz="2400" spc="-1" strike="noStrike">
              <a:latin typeface="Arial"/>
            </a:endParaRPr>
          </a:p>
          <a:p>
            <a:pPr marL="12600" algn="just">
              <a:lnSpc>
                <a:spcPct val="100000"/>
              </a:lnSpc>
            </a:pPr>
            <a:r>
              <a:rPr b="0" lang="en-IN" sz="2400" spc="-7" strike="noStrike">
                <a:solidFill>
                  <a:srgbClr val="000000"/>
                </a:solidFill>
                <a:latin typeface="Times New Roman"/>
                <a:ea typeface="DejaVu Sans"/>
              </a:rPr>
              <a:t>The </a:t>
            </a:r>
            <a:r>
              <a:rPr b="0" lang="en-IN" sz="2400" spc="-1" strike="noStrike">
                <a:solidFill>
                  <a:srgbClr val="000000"/>
                </a:solidFill>
                <a:latin typeface="Times New Roman"/>
                <a:ea typeface="DejaVu Sans"/>
              </a:rPr>
              <a:t>recent </a:t>
            </a:r>
            <a:r>
              <a:rPr b="0" lang="en-IN" sz="2400" spc="-7" strike="noStrike">
                <a:solidFill>
                  <a:srgbClr val="000000"/>
                </a:solidFill>
                <a:latin typeface="Times New Roman"/>
                <a:ea typeface="DejaVu Sans"/>
              </a:rPr>
              <a:t>advancements </a:t>
            </a:r>
            <a:r>
              <a:rPr b="0" lang="en-IN" sz="2400" spc="-1" strike="noStrike">
                <a:solidFill>
                  <a:srgbClr val="000000"/>
                </a:solidFill>
                <a:latin typeface="Times New Roman"/>
                <a:ea typeface="DejaVu Sans"/>
              </a:rPr>
              <a:t>in the field of </a:t>
            </a:r>
            <a:r>
              <a:rPr b="0" lang="en-IN" sz="2400" spc="-7" strike="noStrike">
                <a:solidFill>
                  <a:srgbClr val="000000"/>
                </a:solidFill>
                <a:latin typeface="Times New Roman"/>
                <a:ea typeface="DejaVu Sans"/>
              </a:rPr>
              <a:t>speech </a:t>
            </a:r>
            <a:r>
              <a:rPr b="0" lang="en-IN" sz="2400" spc="-1" strike="noStrike">
                <a:solidFill>
                  <a:srgbClr val="000000"/>
                </a:solidFill>
                <a:latin typeface="Times New Roman"/>
                <a:ea typeface="DejaVu Sans"/>
              </a:rPr>
              <a:t>and language processing has made it  </a:t>
            </a:r>
            <a:r>
              <a:rPr b="0" lang="en-IN" sz="2400" spc="-7" strike="noStrike">
                <a:solidFill>
                  <a:srgbClr val="000000"/>
                </a:solidFill>
                <a:latin typeface="Times New Roman"/>
                <a:ea typeface="DejaVu Sans"/>
              </a:rPr>
              <a:t>reachable </a:t>
            </a:r>
            <a:r>
              <a:rPr b="0" lang="en-IN" sz="2400" spc="-1" strike="noStrike">
                <a:solidFill>
                  <a:srgbClr val="000000"/>
                </a:solidFill>
                <a:latin typeface="Times New Roman"/>
                <a:ea typeface="DejaVu Sans"/>
              </a:rPr>
              <a:t>and </a:t>
            </a:r>
            <a:r>
              <a:rPr b="0" lang="en-IN" sz="2400" spc="-7" strike="noStrike">
                <a:solidFill>
                  <a:srgbClr val="000000"/>
                </a:solidFill>
                <a:latin typeface="Times New Roman"/>
                <a:ea typeface="DejaVu Sans"/>
              </a:rPr>
              <a:t>affordable </a:t>
            </a:r>
            <a:r>
              <a:rPr b="0" lang="en-IN" sz="2400" spc="-1" strike="noStrike">
                <a:solidFill>
                  <a:srgbClr val="000000"/>
                </a:solidFill>
                <a:latin typeface="Times New Roman"/>
                <a:ea typeface="DejaVu Sans"/>
              </a:rPr>
              <a:t>to everyone thus opening a </a:t>
            </a:r>
            <a:r>
              <a:rPr b="0" lang="en-IN" sz="2400" spc="-7" strike="noStrike">
                <a:solidFill>
                  <a:srgbClr val="000000"/>
                </a:solidFill>
                <a:latin typeface="Times New Roman"/>
                <a:ea typeface="DejaVu Sans"/>
              </a:rPr>
              <a:t>wide </a:t>
            </a:r>
            <a:r>
              <a:rPr b="0" lang="en-IN" sz="2400" spc="-1" strike="noStrike">
                <a:solidFill>
                  <a:srgbClr val="000000"/>
                </a:solidFill>
                <a:latin typeface="Times New Roman"/>
                <a:ea typeface="DejaVu Sans"/>
              </a:rPr>
              <a:t>area of </a:t>
            </a:r>
            <a:r>
              <a:rPr b="0" lang="en-IN" sz="2400" spc="-7" strike="noStrike">
                <a:solidFill>
                  <a:srgbClr val="000000"/>
                </a:solidFill>
                <a:latin typeface="Times New Roman"/>
                <a:ea typeface="DejaVu Sans"/>
              </a:rPr>
              <a:t>developments </a:t>
            </a:r>
            <a:r>
              <a:rPr b="0" lang="en-IN" sz="2400" spc="-1" strike="noStrike">
                <a:solidFill>
                  <a:srgbClr val="000000"/>
                </a:solidFill>
                <a:latin typeface="Times New Roman"/>
                <a:ea typeface="DejaVu Sans"/>
              </a:rPr>
              <a:t>and  improvements.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2451240" y="570960"/>
            <a:ext cx="8708040" cy="652320"/>
          </a:xfrm>
          <a:prstGeom prst="rect">
            <a:avLst/>
          </a:prstGeom>
          <a:noFill/>
          <a:ln>
            <a:noFill/>
          </a:ln>
        </p:spPr>
        <p:style>
          <a:lnRef idx="0"/>
          <a:fillRef idx="0"/>
          <a:effectRef idx="0"/>
          <a:fontRef idx="minor"/>
        </p:style>
        <p:txBody>
          <a:bodyPr lIns="0" rIns="0" tIns="0" bIns="0" anchor="ctr">
            <a:noAutofit/>
          </a:bodyPr>
          <a:p>
            <a:pPr>
              <a:lnSpc>
                <a:spcPct val="100000"/>
              </a:lnSpc>
            </a:pPr>
            <a:r>
              <a:rPr b="1" lang="en-IN" sz="3600" spc="-1" strike="noStrike" u="sng">
                <a:solidFill>
                  <a:srgbClr val="000000"/>
                </a:solidFill>
                <a:uFillTx/>
                <a:latin typeface="Arial"/>
                <a:ea typeface="DejaVu Sans"/>
              </a:rPr>
              <a:t>What is a Voice Assistant?</a:t>
            </a:r>
            <a:endParaRPr b="0" lang="en-IN" sz="3600" spc="-1" strike="noStrike">
              <a:latin typeface="Arial"/>
            </a:endParaRPr>
          </a:p>
        </p:txBody>
      </p:sp>
      <p:sp>
        <p:nvSpPr>
          <p:cNvPr id="306" name="CustomShape 2"/>
          <p:cNvSpPr/>
          <p:nvPr/>
        </p:nvSpPr>
        <p:spPr>
          <a:xfrm>
            <a:off x="576000" y="1440000"/>
            <a:ext cx="11015280" cy="511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2200" spc="-1" strike="noStrike">
                <a:solidFill>
                  <a:srgbClr val="000000"/>
                </a:solidFill>
                <a:latin typeface="Arial"/>
                <a:ea typeface="DejaVu Sans"/>
              </a:rPr>
              <a:t>A voice assistant or intelligent personal assistant is a software agent that can perform tasks or services for an individual based on verbal commands i.e. by interpreting human speech and respond via synthesized voices. Users can ask their assistants’ questions, control home automation devices, and media playback via voice, and manage other basic tasks such as email, to-do lists, open or close any application etc with verbal commands.</a:t>
            </a:r>
            <a:endParaRPr b="0" lang="en-IN" sz="2200" spc="-1" strike="noStrike">
              <a:latin typeface="Arial"/>
            </a:endParaRPr>
          </a:p>
          <a:p>
            <a:pPr>
              <a:lnSpc>
                <a:spcPct val="100000"/>
              </a:lnSpc>
            </a:pPr>
            <a:endParaRPr b="0" lang="en-IN" sz="2200" spc="-1" strike="noStrike">
              <a:latin typeface="Arial"/>
            </a:endParaRPr>
          </a:p>
        </p:txBody>
      </p:sp>
      <p:pic>
        <p:nvPicPr>
          <p:cNvPr id="307" name="" descr=""/>
          <p:cNvPicPr/>
          <p:nvPr/>
        </p:nvPicPr>
        <p:blipFill>
          <a:blip r:embed="rId1"/>
          <a:stretch/>
        </p:blipFill>
        <p:spPr>
          <a:xfrm>
            <a:off x="2304000" y="3672000"/>
            <a:ext cx="7048800" cy="2879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2163960" y="1018080"/>
            <a:ext cx="8028000" cy="5432040"/>
          </a:xfrm>
          <a:prstGeom prst="rect">
            <a:avLst/>
          </a:prstGeom>
          <a:blipFill rotWithShape="0">
            <a:blip r:embed="rId1"/>
            <a:stretch>
              <a:fillRect/>
            </a:stretch>
          </a:blipFill>
          <a:ln>
            <a:noFill/>
          </a:ln>
        </p:spPr>
        <p:style>
          <a:lnRef idx="0"/>
          <a:fillRef idx="0"/>
          <a:effectRef idx="0"/>
          <a:fontRef idx="minor"/>
        </p:style>
      </p:sp>
      <p:sp>
        <p:nvSpPr>
          <p:cNvPr id="309" name="CustomShape 2"/>
          <p:cNvSpPr/>
          <p:nvPr/>
        </p:nvSpPr>
        <p:spPr>
          <a:xfrm>
            <a:off x="4181040" y="96480"/>
            <a:ext cx="338400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3600" spc="-7" strike="noStrike" u="heavy">
                <a:solidFill>
                  <a:srgbClr val="000000"/>
                </a:solidFill>
                <a:uFillTx/>
                <a:latin typeface="DejaVu Sans"/>
                <a:ea typeface="DejaVu Sans"/>
              </a:rPr>
              <a:t>Methodology</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0" y="0"/>
            <a:ext cx="12191040" cy="6856920"/>
          </a:xfrm>
          <a:prstGeom prst="rect">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1584000" y="1224000"/>
            <a:ext cx="9142200" cy="5633280"/>
          </a:xfrm>
          <a:prstGeom prst="rect">
            <a:avLst/>
          </a:prstGeom>
          <a:blipFill rotWithShape="0">
            <a:blip r:embed="rId1"/>
            <a:stretch>
              <a:fillRect/>
            </a:stretch>
          </a:blipFill>
          <a:ln>
            <a:noFill/>
          </a:ln>
        </p:spPr>
        <p:style>
          <a:lnRef idx="0"/>
          <a:fillRef idx="0"/>
          <a:effectRef idx="0"/>
          <a:fontRef idx="minor"/>
        </p:style>
      </p:sp>
      <p:sp>
        <p:nvSpPr>
          <p:cNvPr id="312" name="CustomShape 2"/>
          <p:cNvSpPr/>
          <p:nvPr/>
        </p:nvSpPr>
        <p:spPr>
          <a:xfrm>
            <a:off x="4315320" y="570240"/>
            <a:ext cx="3315960" cy="1157040"/>
          </a:xfrm>
          <a:prstGeom prst="rect">
            <a:avLst/>
          </a:prstGeom>
          <a:noFill/>
          <a:ln>
            <a:noFill/>
          </a:ln>
        </p:spPr>
        <p:style>
          <a:lnRef idx="0"/>
          <a:fillRef idx="0"/>
          <a:effectRef idx="0"/>
          <a:fontRef idx="minor"/>
        </p:style>
        <p:txBody>
          <a:bodyPr lIns="0" rIns="0" tIns="12600" bIns="0">
            <a:noAutofit/>
          </a:bodyPr>
          <a:p>
            <a:pPr marL="17640">
              <a:lnSpc>
                <a:spcPct val="100000"/>
              </a:lnSpc>
              <a:spcBef>
                <a:spcPts val="99"/>
              </a:spcBef>
            </a:pPr>
            <a:r>
              <a:rPr b="1" lang="en-IN" sz="3200" spc="-15" strike="noStrike" u="heavy">
                <a:solidFill>
                  <a:srgbClr val="000000"/>
                </a:solidFill>
                <a:uFillTx/>
                <a:latin typeface="Arial"/>
                <a:ea typeface="DejaVu Sans"/>
              </a:rPr>
              <a:t>Working </a:t>
            </a:r>
            <a:r>
              <a:rPr b="1" lang="en-IN" sz="3200" spc="-1" strike="noStrike" u="heavy">
                <a:solidFill>
                  <a:srgbClr val="000000"/>
                </a:solidFill>
                <a:uFillTx/>
                <a:latin typeface="Arial"/>
                <a:ea typeface="DejaVu Sans"/>
              </a:rPr>
              <a:t>-</a:t>
            </a:r>
            <a:r>
              <a:rPr b="1" lang="en-IN" sz="3200" spc="-55" strike="noStrike" u="heavy">
                <a:solidFill>
                  <a:srgbClr val="000000"/>
                </a:solidFill>
                <a:uFillTx/>
                <a:latin typeface="Arial"/>
                <a:ea typeface="DejaVu Sans"/>
              </a:rPr>
              <a:t> </a:t>
            </a:r>
            <a:r>
              <a:rPr b="1" lang="en-IN" sz="3200" spc="-12" strike="noStrike" u="heavy">
                <a:solidFill>
                  <a:srgbClr val="000000"/>
                </a:solidFill>
                <a:uFillTx/>
                <a:latin typeface="Arial"/>
                <a:ea typeface="DejaVu Sans"/>
              </a:rPr>
              <a:t>Layers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rot="21592200">
            <a:off x="1353240" y="578880"/>
            <a:ext cx="9871200" cy="6054480"/>
          </a:xfrm>
          <a:prstGeom prst="rect">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32000" y="498240"/>
            <a:ext cx="7446960" cy="11570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3600" spc="-7" strike="noStrike" u="heavy">
                <a:solidFill>
                  <a:srgbClr val="000000"/>
                </a:solidFill>
                <a:uFillTx/>
                <a:latin typeface="DejaVu Sans"/>
                <a:ea typeface="DejaVu Sans"/>
              </a:rPr>
              <a:t>Basic software</a:t>
            </a:r>
            <a:r>
              <a:rPr b="1" lang="en-IN" sz="3600" spc="-97" strike="noStrike" u="heavy">
                <a:solidFill>
                  <a:srgbClr val="000000"/>
                </a:solidFill>
                <a:uFillTx/>
                <a:latin typeface="DejaVu Sans"/>
                <a:ea typeface="DejaVu Sans"/>
              </a:rPr>
              <a:t> </a:t>
            </a:r>
            <a:r>
              <a:rPr b="1" lang="en-IN" sz="3600" spc="-7" strike="noStrike" u="heavy">
                <a:solidFill>
                  <a:srgbClr val="000000"/>
                </a:solidFill>
                <a:uFillTx/>
                <a:latin typeface="DejaVu Sans"/>
                <a:ea typeface="DejaVu Sans"/>
              </a:rPr>
              <a:t>requirements</a:t>
            </a:r>
            <a:endParaRPr b="0" lang="en-IN" sz="3600" spc="-1" strike="noStrike">
              <a:latin typeface="Arial"/>
            </a:endParaRPr>
          </a:p>
        </p:txBody>
      </p:sp>
      <p:sp>
        <p:nvSpPr>
          <p:cNvPr id="315" name="CustomShape 2"/>
          <p:cNvSpPr/>
          <p:nvPr/>
        </p:nvSpPr>
        <p:spPr>
          <a:xfrm>
            <a:off x="437040" y="152532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16" name="CustomShape 3"/>
          <p:cNvSpPr/>
          <p:nvPr/>
        </p:nvSpPr>
        <p:spPr>
          <a:xfrm>
            <a:off x="653040" y="1437840"/>
            <a:ext cx="798516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RasaNLU/RasaX: </a:t>
            </a:r>
            <a:r>
              <a:rPr b="0" lang="en-IN" sz="2200" spc="-120" strike="noStrike">
                <a:solidFill>
                  <a:srgbClr val="000000"/>
                </a:solidFill>
                <a:latin typeface="Arial"/>
                <a:ea typeface="DejaVu Sans"/>
              </a:rPr>
              <a:t>To </a:t>
            </a:r>
            <a:r>
              <a:rPr b="0" lang="en-IN" sz="2200" spc="-7" strike="noStrike">
                <a:solidFill>
                  <a:srgbClr val="000000"/>
                </a:solidFill>
                <a:latin typeface="Arial"/>
                <a:ea typeface="DejaVu Sans"/>
              </a:rPr>
              <a:t>identify intent and entities of the</a:t>
            </a:r>
            <a:r>
              <a:rPr b="0" lang="en-IN" sz="2200" spc="106" strike="noStrike">
                <a:solidFill>
                  <a:srgbClr val="000000"/>
                </a:solidFill>
                <a:latin typeface="Arial"/>
                <a:ea typeface="DejaVu Sans"/>
              </a:rPr>
              <a:t> </a:t>
            </a:r>
            <a:r>
              <a:rPr b="0" lang="en-IN" sz="2200" spc="-7" strike="noStrike">
                <a:solidFill>
                  <a:srgbClr val="000000"/>
                </a:solidFill>
                <a:latin typeface="Arial"/>
                <a:ea typeface="DejaVu Sans"/>
              </a:rPr>
              <a:t>command.</a:t>
            </a:r>
            <a:endParaRPr b="0" lang="en-IN" sz="2200" spc="-1" strike="noStrike">
              <a:latin typeface="Arial"/>
            </a:endParaRPr>
          </a:p>
        </p:txBody>
      </p:sp>
      <p:sp>
        <p:nvSpPr>
          <p:cNvPr id="317" name="CustomShape 4"/>
          <p:cNvSpPr/>
          <p:nvPr/>
        </p:nvSpPr>
        <p:spPr>
          <a:xfrm>
            <a:off x="437040" y="215028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18" name="CustomShape 5"/>
          <p:cNvSpPr/>
          <p:nvPr/>
        </p:nvSpPr>
        <p:spPr>
          <a:xfrm>
            <a:off x="653040" y="2062800"/>
            <a:ext cx="1007244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Nltk: Python package for natural language processing algorithms</a:t>
            </a:r>
            <a:r>
              <a:rPr b="0" lang="en-IN" sz="2200" spc="58" strike="noStrike">
                <a:solidFill>
                  <a:srgbClr val="000000"/>
                </a:solidFill>
                <a:latin typeface="Arial"/>
                <a:ea typeface="DejaVu Sans"/>
              </a:rPr>
              <a:t> </a:t>
            </a:r>
            <a:r>
              <a:rPr b="0" lang="en-IN" sz="2200" spc="-7" strike="noStrike">
                <a:solidFill>
                  <a:srgbClr val="000000"/>
                </a:solidFill>
                <a:latin typeface="Arial"/>
                <a:ea typeface="DejaVu Sans"/>
              </a:rPr>
              <a:t>implementation.</a:t>
            </a:r>
            <a:endParaRPr b="0" lang="en-IN" sz="2200" spc="-1" strike="noStrike">
              <a:latin typeface="Arial"/>
            </a:endParaRPr>
          </a:p>
        </p:txBody>
      </p:sp>
      <p:sp>
        <p:nvSpPr>
          <p:cNvPr id="319" name="CustomShape 6"/>
          <p:cNvSpPr/>
          <p:nvPr/>
        </p:nvSpPr>
        <p:spPr>
          <a:xfrm>
            <a:off x="437040" y="277524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20" name="CustomShape 7"/>
          <p:cNvSpPr/>
          <p:nvPr/>
        </p:nvSpPr>
        <p:spPr>
          <a:xfrm>
            <a:off x="653040" y="2688840"/>
            <a:ext cx="673056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Google </a:t>
            </a:r>
            <a:r>
              <a:rPr b="0" lang="en-IN" sz="2200" spc="-21" strike="noStrike">
                <a:solidFill>
                  <a:srgbClr val="000000"/>
                </a:solidFill>
                <a:latin typeface="Arial"/>
                <a:ea typeface="DejaVu Sans"/>
              </a:rPr>
              <a:t>Speech-to-Text </a:t>
            </a:r>
            <a:r>
              <a:rPr b="0" lang="en-IN" sz="2200" spc="-7" strike="noStrike">
                <a:solidFill>
                  <a:srgbClr val="000000"/>
                </a:solidFill>
                <a:latin typeface="Arial"/>
                <a:ea typeface="DejaVu Sans"/>
              </a:rPr>
              <a:t>API: </a:t>
            </a:r>
            <a:r>
              <a:rPr b="0" lang="en-IN" sz="2200" spc="-126" strike="noStrike">
                <a:solidFill>
                  <a:srgbClr val="000000"/>
                </a:solidFill>
                <a:latin typeface="Arial"/>
                <a:ea typeface="DejaVu Sans"/>
              </a:rPr>
              <a:t>To </a:t>
            </a:r>
            <a:r>
              <a:rPr b="0" lang="en-IN" sz="2200" spc="-7" strike="noStrike">
                <a:solidFill>
                  <a:srgbClr val="000000"/>
                </a:solidFill>
                <a:latin typeface="Arial"/>
                <a:ea typeface="DejaVu Sans"/>
              </a:rPr>
              <a:t>convert speech to</a:t>
            </a:r>
            <a:r>
              <a:rPr b="0" lang="en-IN" sz="2200" spc="-12" strike="noStrike">
                <a:solidFill>
                  <a:srgbClr val="000000"/>
                </a:solidFill>
                <a:latin typeface="Arial"/>
                <a:ea typeface="DejaVu Sans"/>
              </a:rPr>
              <a:t> </a:t>
            </a:r>
            <a:r>
              <a:rPr b="0" lang="en-IN" sz="2200" spc="-7" strike="noStrike">
                <a:solidFill>
                  <a:srgbClr val="000000"/>
                </a:solidFill>
                <a:latin typeface="Arial"/>
                <a:ea typeface="DejaVu Sans"/>
              </a:rPr>
              <a:t>text.</a:t>
            </a:r>
            <a:endParaRPr b="0" lang="en-IN" sz="2200" spc="-1" strike="noStrike">
              <a:latin typeface="Arial"/>
            </a:endParaRPr>
          </a:p>
        </p:txBody>
      </p:sp>
      <p:sp>
        <p:nvSpPr>
          <p:cNvPr id="321" name="CustomShape 8"/>
          <p:cNvSpPr/>
          <p:nvPr/>
        </p:nvSpPr>
        <p:spPr>
          <a:xfrm>
            <a:off x="437040" y="339984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22" name="CustomShape 9"/>
          <p:cNvSpPr/>
          <p:nvPr/>
        </p:nvSpPr>
        <p:spPr>
          <a:xfrm>
            <a:off x="653040" y="3313440"/>
            <a:ext cx="621504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Google </a:t>
            </a:r>
            <a:r>
              <a:rPr b="0" lang="en-IN" sz="2200" spc="-21" strike="noStrike">
                <a:solidFill>
                  <a:srgbClr val="000000"/>
                </a:solidFill>
                <a:latin typeface="Arial"/>
                <a:ea typeface="DejaVu Sans"/>
              </a:rPr>
              <a:t>Text-to-Speech: </a:t>
            </a:r>
            <a:r>
              <a:rPr b="0" lang="en-IN" sz="2200" spc="-126" strike="noStrike">
                <a:solidFill>
                  <a:srgbClr val="000000"/>
                </a:solidFill>
                <a:latin typeface="Arial"/>
                <a:ea typeface="DejaVu Sans"/>
              </a:rPr>
              <a:t>To </a:t>
            </a:r>
            <a:r>
              <a:rPr b="0" lang="en-IN" sz="2200" spc="-7" strike="noStrike">
                <a:solidFill>
                  <a:srgbClr val="000000"/>
                </a:solidFill>
                <a:latin typeface="Arial"/>
                <a:ea typeface="DejaVu Sans"/>
              </a:rPr>
              <a:t>convert text to</a:t>
            </a:r>
            <a:r>
              <a:rPr b="0" lang="en-IN" sz="2200" spc="89" strike="noStrike">
                <a:solidFill>
                  <a:srgbClr val="000000"/>
                </a:solidFill>
                <a:latin typeface="Arial"/>
                <a:ea typeface="DejaVu Sans"/>
              </a:rPr>
              <a:t> </a:t>
            </a:r>
            <a:r>
              <a:rPr b="0" lang="en-IN" sz="2200" spc="-7" strike="noStrike">
                <a:solidFill>
                  <a:srgbClr val="000000"/>
                </a:solidFill>
                <a:latin typeface="Arial"/>
                <a:ea typeface="DejaVu Sans"/>
              </a:rPr>
              <a:t>speech.</a:t>
            </a:r>
            <a:endParaRPr b="0" lang="en-IN" sz="2200" spc="-1" strike="noStrike">
              <a:latin typeface="Arial"/>
            </a:endParaRPr>
          </a:p>
        </p:txBody>
      </p:sp>
      <p:sp>
        <p:nvSpPr>
          <p:cNvPr id="323" name="CustomShape 10"/>
          <p:cNvSpPr/>
          <p:nvPr/>
        </p:nvSpPr>
        <p:spPr>
          <a:xfrm>
            <a:off x="437040" y="402480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24" name="CustomShape 11"/>
          <p:cNvSpPr/>
          <p:nvPr/>
        </p:nvSpPr>
        <p:spPr>
          <a:xfrm>
            <a:off x="653040" y="3938400"/>
            <a:ext cx="705960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Scikit-Learn: Required </a:t>
            </a:r>
            <a:r>
              <a:rPr b="0" lang="en-IN" sz="2200" spc="-1" strike="noStrike">
                <a:solidFill>
                  <a:srgbClr val="000000"/>
                </a:solidFill>
                <a:latin typeface="Arial"/>
                <a:ea typeface="DejaVu Sans"/>
              </a:rPr>
              <a:t>for </a:t>
            </a:r>
            <a:r>
              <a:rPr b="0" lang="en-IN" sz="2200" spc="-7" strike="noStrike">
                <a:solidFill>
                  <a:srgbClr val="000000"/>
                </a:solidFill>
                <a:latin typeface="Arial"/>
                <a:ea typeface="DejaVu Sans"/>
              </a:rPr>
              <a:t>splitting and imputing </a:t>
            </a:r>
            <a:r>
              <a:rPr b="0" lang="en-IN" sz="2200" spc="-1" strike="noStrike">
                <a:solidFill>
                  <a:srgbClr val="000000"/>
                </a:solidFill>
                <a:latin typeface="Arial"/>
                <a:ea typeface="DejaVu Sans"/>
              </a:rPr>
              <a:t>the</a:t>
            </a:r>
            <a:r>
              <a:rPr b="0" lang="en-IN" sz="2200" spc="7" strike="noStrike">
                <a:solidFill>
                  <a:srgbClr val="000000"/>
                </a:solidFill>
                <a:latin typeface="Arial"/>
                <a:ea typeface="DejaVu Sans"/>
              </a:rPr>
              <a:t> </a:t>
            </a:r>
            <a:r>
              <a:rPr b="0" lang="en-IN" sz="2200" spc="-7" strike="noStrike">
                <a:solidFill>
                  <a:srgbClr val="000000"/>
                </a:solidFill>
                <a:latin typeface="Arial"/>
                <a:ea typeface="DejaVu Sans"/>
              </a:rPr>
              <a:t>data.</a:t>
            </a:r>
            <a:endParaRPr b="0" lang="en-IN" sz="2200" spc="-1" strike="noStrike">
              <a:latin typeface="Arial"/>
            </a:endParaRPr>
          </a:p>
        </p:txBody>
      </p:sp>
      <p:sp>
        <p:nvSpPr>
          <p:cNvPr id="325" name="CustomShape 12"/>
          <p:cNvSpPr/>
          <p:nvPr/>
        </p:nvSpPr>
        <p:spPr>
          <a:xfrm>
            <a:off x="437040" y="464976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26" name="CustomShape 13"/>
          <p:cNvSpPr/>
          <p:nvPr/>
        </p:nvSpPr>
        <p:spPr>
          <a:xfrm>
            <a:off x="653040" y="4563360"/>
            <a:ext cx="918216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Keras: </a:t>
            </a:r>
            <a:r>
              <a:rPr b="0" lang="en-IN" sz="2200" spc="-1" strike="noStrike">
                <a:solidFill>
                  <a:srgbClr val="000000"/>
                </a:solidFill>
                <a:latin typeface="Arial"/>
                <a:ea typeface="DejaVu Sans"/>
              </a:rPr>
              <a:t>A </a:t>
            </a:r>
            <a:r>
              <a:rPr b="0" lang="en-IN" sz="2200" spc="-7" strike="noStrike">
                <a:solidFill>
                  <a:srgbClr val="000000"/>
                </a:solidFill>
                <a:latin typeface="Arial"/>
                <a:ea typeface="DejaVu Sans"/>
              </a:rPr>
              <a:t>tensorflow </a:t>
            </a:r>
            <a:r>
              <a:rPr b="0" lang="en-IN" sz="2200" spc="-12" strike="noStrike">
                <a:solidFill>
                  <a:srgbClr val="000000"/>
                </a:solidFill>
                <a:latin typeface="Arial"/>
                <a:ea typeface="DejaVu Sans"/>
              </a:rPr>
              <a:t>API </a:t>
            </a:r>
            <a:r>
              <a:rPr b="0" lang="en-IN" sz="2200" spc="-7" strike="noStrike">
                <a:solidFill>
                  <a:srgbClr val="000000"/>
                </a:solidFill>
                <a:latin typeface="Arial"/>
                <a:ea typeface="DejaVu Sans"/>
              </a:rPr>
              <a:t>for implementing deep learning(RNN in this</a:t>
            </a:r>
            <a:r>
              <a:rPr b="0" lang="en-IN" sz="2200" spc="-301" strike="noStrike">
                <a:solidFill>
                  <a:srgbClr val="000000"/>
                </a:solidFill>
                <a:latin typeface="Arial"/>
                <a:ea typeface="DejaVu Sans"/>
              </a:rPr>
              <a:t> </a:t>
            </a:r>
            <a:r>
              <a:rPr b="0" lang="en-IN" sz="2200" spc="-7" strike="noStrike">
                <a:solidFill>
                  <a:srgbClr val="000000"/>
                </a:solidFill>
                <a:latin typeface="Arial"/>
                <a:ea typeface="DejaVu Sans"/>
              </a:rPr>
              <a:t>case).</a:t>
            </a:r>
            <a:endParaRPr b="0" lang="en-IN" sz="2200" spc="-1" strike="noStrike">
              <a:latin typeface="Arial"/>
            </a:endParaRPr>
          </a:p>
        </p:txBody>
      </p:sp>
      <p:sp>
        <p:nvSpPr>
          <p:cNvPr id="327" name="CustomShape 14"/>
          <p:cNvSpPr/>
          <p:nvPr/>
        </p:nvSpPr>
        <p:spPr>
          <a:xfrm>
            <a:off x="437040" y="527436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28" name="CustomShape 15"/>
          <p:cNvSpPr/>
          <p:nvPr/>
        </p:nvSpPr>
        <p:spPr>
          <a:xfrm>
            <a:off x="653040" y="5187960"/>
            <a:ext cx="844452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Basic internet </a:t>
            </a:r>
            <a:r>
              <a:rPr b="0" lang="en-IN" sz="2200" spc="-1" strike="noStrike">
                <a:solidFill>
                  <a:srgbClr val="000000"/>
                </a:solidFill>
                <a:latin typeface="Arial"/>
                <a:ea typeface="DejaVu Sans"/>
              </a:rPr>
              <a:t>access </a:t>
            </a:r>
            <a:r>
              <a:rPr b="0" lang="en-IN" sz="2200" spc="-7" strike="noStrike">
                <a:solidFill>
                  <a:srgbClr val="000000"/>
                </a:solidFill>
                <a:latin typeface="Arial"/>
                <a:ea typeface="DejaVu Sans"/>
              </a:rPr>
              <a:t>packages like requests, urllib, webbrowser</a:t>
            </a:r>
            <a:r>
              <a:rPr b="0" lang="en-IN" sz="2200" spc="43" strike="noStrike">
                <a:solidFill>
                  <a:srgbClr val="000000"/>
                </a:solidFill>
                <a:latin typeface="Arial"/>
                <a:ea typeface="DejaVu Sans"/>
              </a:rPr>
              <a:t> </a:t>
            </a:r>
            <a:r>
              <a:rPr b="0" lang="en-IN" sz="2200" spc="-7" strike="noStrike">
                <a:solidFill>
                  <a:srgbClr val="000000"/>
                </a:solidFill>
                <a:latin typeface="Arial"/>
                <a:ea typeface="DejaVu Sans"/>
              </a:rPr>
              <a:t>etc</a:t>
            </a:r>
            <a:endParaRPr b="0" lang="en-IN" sz="2200" spc="-1" strike="noStrike">
              <a:latin typeface="Arial"/>
            </a:endParaRPr>
          </a:p>
        </p:txBody>
      </p:sp>
      <p:sp>
        <p:nvSpPr>
          <p:cNvPr id="329" name="CustomShape 16"/>
          <p:cNvSpPr/>
          <p:nvPr/>
        </p:nvSpPr>
        <p:spPr>
          <a:xfrm>
            <a:off x="437040" y="5899320"/>
            <a:ext cx="124560" cy="162000"/>
          </a:xfrm>
          <a:prstGeom prst="rect">
            <a:avLst/>
          </a:prstGeom>
          <a:noFill/>
          <a:ln>
            <a:noFill/>
          </a:ln>
        </p:spPr>
        <p:style>
          <a:lnRef idx="0"/>
          <a:fillRef idx="0"/>
          <a:effectRef idx="0"/>
          <a:fontRef idx="minor"/>
        </p:style>
        <p:txBody>
          <a:bodyPr lIns="0" rIns="0" tIns="17640" bIns="0">
            <a:spAutoFit/>
          </a:bodyPr>
          <a:p>
            <a:pPr marL="12600">
              <a:lnSpc>
                <a:spcPct val="100000"/>
              </a:lnSpc>
              <a:spcBef>
                <a:spcPts val="139"/>
              </a:spcBef>
            </a:pPr>
            <a:r>
              <a:rPr b="0" lang="en-IN" sz="950" spc="24" strike="noStrike">
                <a:solidFill>
                  <a:srgbClr val="000000"/>
                </a:solidFill>
                <a:latin typeface="OpenSymbol"/>
                <a:ea typeface="DejaVu Sans"/>
              </a:rPr>
              <a:t>●</a:t>
            </a:r>
            <a:endParaRPr b="0" lang="en-IN" sz="950" spc="-1" strike="noStrike">
              <a:latin typeface="Arial"/>
            </a:endParaRPr>
          </a:p>
        </p:txBody>
      </p:sp>
      <p:sp>
        <p:nvSpPr>
          <p:cNvPr id="330" name="CustomShape 17"/>
          <p:cNvSpPr/>
          <p:nvPr/>
        </p:nvSpPr>
        <p:spPr>
          <a:xfrm>
            <a:off x="653040" y="5812920"/>
            <a:ext cx="2619000" cy="34740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2200" spc="-7" strike="noStrike">
                <a:solidFill>
                  <a:srgbClr val="000000"/>
                </a:solidFill>
                <a:latin typeface="Arial"/>
                <a:ea typeface="DejaVu Sans"/>
              </a:rPr>
              <a:t>Re: For parsing</a:t>
            </a:r>
            <a:r>
              <a:rPr b="0" lang="en-IN" sz="2200" spc="-55" strike="noStrike">
                <a:solidFill>
                  <a:srgbClr val="000000"/>
                </a:solidFill>
                <a:latin typeface="Arial"/>
                <a:ea typeface="DejaVu Sans"/>
              </a:rPr>
              <a:t> </a:t>
            </a:r>
            <a:r>
              <a:rPr b="0" lang="en-IN" sz="2200" spc="-1" strike="noStrike">
                <a:solidFill>
                  <a:srgbClr val="000000"/>
                </a:solidFill>
                <a:latin typeface="Arial"/>
                <a:ea typeface="DejaVu Sans"/>
              </a:rPr>
              <a:t>texts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TotalTime>
  <Application>LibreOffice/6.4.4.2$Linux_X86_64 LibreOffice_project/3d775be2011f3886db32dfd395a6a6d1ca2630ff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2020-08-17T13:51:31Z</dcterms:created>
  <dc:creator>Swapnil Shikhar</dc:creator>
  <dc:description/>
  <dc:language>en-IN</dc:language>
  <cp:lastModifiedBy/>
  <dcterms:modified xsi:type="dcterms:W3CDTF">2020-08-18T00:12:06Z</dcterms:modified>
  <cp:revision>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reated">
    <vt:filetime>2019-11-08T00:00:00Z</vt:filetime>
  </property>
  <property fmtid="{D5CDD505-2E9C-101B-9397-08002B2CF9AE}" pid="4" name="Creator">
    <vt:lpwstr>Impress</vt:lpwstr>
  </property>
  <property fmtid="{D5CDD505-2E9C-101B-9397-08002B2CF9AE}" pid="5" name="HyperlinksChanged">
    <vt:bool>0</vt:bool>
  </property>
  <property fmtid="{D5CDD505-2E9C-101B-9397-08002B2CF9AE}" pid="6" name="LastSaved">
    <vt:filetime>2020-08-17T00:00:00Z</vt:filetime>
  </property>
  <property fmtid="{D5CDD505-2E9C-101B-9397-08002B2CF9AE}" pid="7" name="LinksUpToDate">
    <vt:bool>0</vt:bool>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ies>
</file>